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8" r:id="rId2"/>
    <p:sldId id="260" r:id="rId3"/>
    <p:sldId id="262" r:id="rId4"/>
    <p:sldId id="261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F8FF"/>
    <a:srgbClr val="5AF2FE"/>
    <a:srgbClr val="62FBFF"/>
    <a:srgbClr val="63FEFF"/>
    <a:srgbClr val="FFF1C4"/>
    <a:srgbClr val="003140"/>
    <a:srgbClr val="3A1C85"/>
    <a:srgbClr val="00E640"/>
    <a:srgbClr val="F98C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F4617C3-07F3-4F04-F082-E9FDA12F9C8C}" v="36" dt="2020-11-13T09:42:50.130"/>
    <p1510:client id="{51987FE8-C75E-46E6-AD6E-1326EA38AD61}" v="312" dt="2020-11-13T09:39:37.79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660"/>
  </p:normalViewPr>
  <p:slideViewPr>
    <p:cSldViewPr snapToGrid="0">
      <p:cViewPr varScale="1">
        <p:scale>
          <a:sx n="66" d="100"/>
          <a:sy n="66" d="100"/>
        </p:scale>
        <p:origin x="150" y="-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clId="Web-{0F4617C3-07F3-4F04-F082-E9FDA12F9C8C}"/>
    <pc:docChg chg="modSld">
      <pc:chgData name="" userId="" providerId="" clId="Web-{0F4617C3-07F3-4F04-F082-E9FDA12F9C8C}" dt="2020-11-13T09:40:36.679" v="0"/>
      <pc:docMkLst>
        <pc:docMk/>
      </pc:docMkLst>
      <pc:sldChg chg="delSp">
        <pc:chgData name="" userId="" providerId="" clId="Web-{0F4617C3-07F3-4F04-F082-E9FDA12F9C8C}" dt="2020-11-13T09:40:36.679" v="0"/>
        <pc:sldMkLst>
          <pc:docMk/>
          <pc:sldMk cId="2706113345" sldId="258"/>
        </pc:sldMkLst>
        <pc:picChg chg="del">
          <ac:chgData name="" userId="" providerId="" clId="Web-{0F4617C3-07F3-4F04-F082-E9FDA12F9C8C}" dt="2020-11-13T09:40:36.679" v="0"/>
          <ac:picMkLst>
            <pc:docMk/>
            <pc:sldMk cId="2706113345" sldId="258"/>
            <ac:picMk id="6" creationId="{3897BC41-56A2-42FE-A927-49D36A682640}"/>
          </ac:picMkLst>
        </pc:picChg>
      </pc:sldChg>
    </pc:docChg>
  </pc:docChgLst>
  <pc:docChgLst>
    <pc:chgData name="NGUYEN TUAN ANH D17AT04" userId="S::anhnt.b17at008@stu.ptit.edu.vn::782311dd-e1b1-4693-815e-c00fcaece440" providerId="AD" clId="Web-{51987FE8-C75E-46E6-AD6E-1326EA38AD61}"/>
    <pc:docChg chg="addSld delSld modSld sldOrd addMainMaster delMainMaster">
      <pc:chgData name="NGUYEN TUAN ANH D17AT04" userId="S::anhnt.b17at008@stu.ptit.edu.vn::782311dd-e1b1-4693-815e-c00fcaece440" providerId="AD" clId="Web-{51987FE8-C75E-46E6-AD6E-1326EA38AD61}" dt="2020-11-13T09:39:37.797" v="304"/>
      <pc:docMkLst>
        <pc:docMk/>
      </pc:docMkLst>
      <pc:sldChg chg="addSp delSp modSp del mod setBg modClrScheme delAnim setClrOvrMap chgLayout">
        <pc:chgData name="NGUYEN TUAN ANH D17AT04" userId="S::anhnt.b17at008@stu.ptit.edu.vn::782311dd-e1b1-4693-815e-c00fcaece440" providerId="AD" clId="Web-{51987FE8-C75E-46E6-AD6E-1326EA38AD61}" dt="2020-11-13T09:33:12.935" v="207"/>
        <pc:sldMkLst>
          <pc:docMk/>
          <pc:sldMk cId="109857222" sldId="256"/>
        </pc:sldMkLst>
        <pc:spChg chg="mod">
          <ac:chgData name="NGUYEN TUAN ANH D17AT04" userId="S::anhnt.b17at008@stu.ptit.edu.vn::782311dd-e1b1-4693-815e-c00fcaece440" providerId="AD" clId="Web-{51987FE8-C75E-46E6-AD6E-1326EA38AD61}" dt="2020-11-13T09:14:36.819" v="116" actId="1076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NGUYEN TUAN ANH D17AT04" userId="S::anhnt.b17at008@stu.ptit.edu.vn::782311dd-e1b1-4693-815e-c00fcaece440" providerId="AD" clId="Web-{51987FE8-C75E-46E6-AD6E-1326EA38AD61}" dt="2020-11-13T09:14:29.976" v="115"/>
          <ac:spMkLst>
            <pc:docMk/>
            <pc:sldMk cId="109857222" sldId="256"/>
            <ac:spMk id="3" creationId="{00000000-0000-0000-0000-000000000000}"/>
          </ac:spMkLst>
        </pc:spChg>
        <pc:spChg chg="add del">
          <ac:chgData name="NGUYEN TUAN ANH D17AT04" userId="S::anhnt.b17at008@stu.ptit.edu.vn::782311dd-e1b1-4693-815e-c00fcaece440" providerId="AD" clId="Web-{51987FE8-C75E-46E6-AD6E-1326EA38AD61}" dt="2020-11-13T09:11:20.256" v="58"/>
          <ac:spMkLst>
            <pc:docMk/>
            <pc:sldMk cId="109857222" sldId="256"/>
            <ac:spMk id="9" creationId="{4AA13AD3-0A4F-475A-BEBB-DEEFF5C096C3}"/>
          </ac:spMkLst>
        </pc:spChg>
        <pc:spChg chg="add del">
          <ac:chgData name="NGUYEN TUAN ANH D17AT04" userId="S::anhnt.b17at008@stu.ptit.edu.vn::782311dd-e1b1-4693-815e-c00fcaece440" providerId="AD" clId="Web-{51987FE8-C75E-46E6-AD6E-1326EA38AD61}" dt="2020-11-13T09:11:20.256" v="58"/>
          <ac:spMkLst>
            <pc:docMk/>
            <pc:sldMk cId="109857222" sldId="256"/>
            <ac:spMk id="11" creationId="{5816E978-1809-4EE5-9DFC-90ECA301A7BA}"/>
          </ac:spMkLst>
        </pc:spChg>
        <pc:spChg chg="add del">
          <ac:chgData name="NGUYEN TUAN ANH D17AT04" userId="S::anhnt.b17at008@stu.ptit.edu.vn::782311dd-e1b1-4693-815e-c00fcaece440" providerId="AD" clId="Web-{51987FE8-C75E-46E6-AD6E-1326EA38AD61}" dt="2020-11-13T09:11:17.818" v="55"/>
          <ac:spMkLst>
            <pc:docMk/>
            <pc:sldMk cId="109857222" sldId="256"/>
            <ac:spMk id="13" creationId="{4AA13AD3-0A4F-475A-BEBB-DEEFF5C096C3}"/>
          </ac:spMkLst>
        </pc:spChg>
        <pc:spChg chg="add del">
          <ac:chgData name="NGUYEN TUAN ANH D17AT04" userId="S::anhnt.b17at008@stu.ptit.edu.vn::782311dd-e1b1-4693-815e-c00fcaece440" providerId="AD" clId="Web-{51987FE8-C75E-46E6-AD6E-1326EA38AD61}" dt="2020-11-13T09:11:17.818" v="55"/>
          <ac:spMkLst>
            <pc:docMk/>
            <pc:sldMk cId="109857222" sldId="256"/>
            <ac:spMk id="14" creationId="{9654BDA8-EE5D-4DC8-BA6E-A93D650163BA}"/>
          </ac:spMkLst>
        </pc:spChg>
        <pc:spChg chg="add del">
          <ac:chgData name="NGUYEN TUAN ANH D17AT04" userId="S::anhnt.b17at008@stu.ptit.edu.vn::782311dd-e1b1-4693-815e-c00fcaece440" providerId="AD" clId="Web-{51987FE8-C75E-46E6-AD6E-1326EA38AD61}" dt="2020-11-13T09:11:20.256" v="57"/>
          <ac:spMkLst>
            <pc:docMk/>
            <pc:sldMk cId="109857222" sldId="256"/>
            <ac:spMk id="15" creationId="{4AA13AD3-0A4F-475A-BEBB-DEEFF5C096C3}"/>
          </ac:spMkLst>
        </pc:spChg>
        <pc:spChg chg="add del">
          <ac:chgData name="NGUYEN TUAN ANH D17AT04" userId="S::anhnt.b17at008@stu.ptit.edu.vn::782311dd-e1b1-4693-815e-c00fcaece440" providerId="AD" clId="Web-{51987FE8-C75E-46E6-AD6E-1326EA38AD61}" dt="2020-11-13T09:11:15.428" v="53"/>
          <ac:spMkLst>
            <pc:docMk/>
            <pc:sldMk cId="109857222" sldId="256"/>
            <ac:spMk id="16" creationId="{4AA13AD3-0A4F-475A-BEBB-DEEFF5C096C3}"/>
          </ac:spMkLst>
        </pc:spChg>
        <pc:spChg chg="add del">
          <ac:chgData name="NGUYEN TUAN ANH D17AT04" userId="S::anhnt.b17at008@stu.ptit.edu.vn::782311dd-e1b1-4693-815e-c00fcaece440" providerId="AD" clId="Web-{51987FE8-C75E-46E6-AD6E-1326EA38AD61}" dt="2020-11-13T09:11:20.256" v="57"/>
          <ac:spMkLst>
            <pc:docMk/>
            <pc:sldMk cId="109857222" sldId="256"/>
            <ac:spMk id="17" creationId="{D65E0E3C-32F3-480B-9842-7611BBE2EE9F}"/>
          </ac:spMkLst>
        </pc:spChg>
        <pc:spChg chg="add del">
          <ac:chgData name="NGUYEN TUAN ANH D17AT04" userId="S::anhnt.b17at008@stu.ptit.edu.vn::782311dd-e1b1-4693-815e-c00fcaece440" providerId="AD" clId="Web-{51987FE8-C75E-46E6-AD6E-1326EA38AD61}" dt="2020-11-13T09:11:15.428" v="53"/>
          <ac:spMkLst>
            <pc:docMk/>
            <pc:sldMk cId="109857222" sldId="256"/>
            <ac:spMk id="18" creationId="{4AB109E1-45E3-4986-9663-C3EAAC041219}"/>
          </ac:spMkLst>
        </pc:spChg>
        <pc:spChg chg="add del">
          <ac:chgData name="NGUYEN TUAN ANH D17AT04" userId="S::anhnt.b17at008@stu.ptit.edu.vn::782311dd-e1b1-4693-815e-c00fcaece440" providerId="AD" clId="Web-{51987FE8-C75E-46E6-AD6E-1326EA38AD61}" dt="2020-11-13T09:11:55.319" v="78"/>
          <ac:spMkLst>
            <pc:docMk/>
            <pc:sldMk cId="109857222" sldId="256"/>
            <ac:spMk id="19" creationId="{4AA13AD3-0A4F-475A-BEBB-DEEFF5C096C3}"/>
          </ac:spMkLst>
        </pc:spChg>
        <pc:spChg chg="add del">
          <ac:chgData name="NGUYEN TUAN ANH D17AT04" userId="S::anhnt.b17at008@stu.ptit.edu.vn::782311dd-e1b1-4693-815e-c00fcaece440" providerId="AD" clId="Web-{51987FE8-C75E-46E6-AD6E-1326EA38AD61}" dt="2020-11-13T09:11:15.428" v="53"/>
          <ac:spMkLst>
            <pc:docMk/>
            <pc:sldMk cId="109857222" sldId="256"/>
            <ac:spMk id="20" creationId="{EDEE9D42-BBE7-4427-9BC3-971CE96F1E29}"/>
          </ac:spMkLst>
        </pc:spChg>
        <pc:spChg chg="add del">
          <ac:chgData name="NGUYEN TUAN ANH D17AT04" userId="S::anhnt.b17at008@stu.ptit.edu.vn::782311dd-e1b1-4693-815e-c00fcaece440" providerId="AD" clId="Web-{51987FE8-C75E-46E6-AD6E-1326EA38AD61}" dt="2020-11-13T09:11:55.319" v="78"/>
          <ac:spMkLst>
            <pc:docMk/>
            <pc:sldMk cId="109857222" sldId="256"/>
            <ac:spMk id="21" creationId="{D65E0E3C-32F3-480B-9842-7611BBE2EE9F}"/>
          </ac:spMkLst>
        </pc:spChg>
        <pc:spChg chg="add del">
          <ac:chgData name="NGUYEN TUAN ANH D17AT04" userId="S::anhnt.b17at008@stu.ptit.edu.vn::782311dd-e1b1-4693-815e-c00fcaece440" providerId="AD" clId="Web-{51987FE8-C75E-46E6-AD6E-1326EA38AD61}" dt="2020-11-13T09:12:45.834" v="112"/>
          <ac:spMkLst>
            <pc:docMk/>
            <pc:sldMk cId="109857222" sldId="256"/>
            <ac:spMk id="26" creationId="{4AA13AD3-0A4F-475A-BEBB-DEEFF5C096C3}"/>
          </ac:spMkLst>
        </pc:spChg>
        <pc:spChg chg="add del">
          <ac:chgData name="NGUYEN TUAN ANH D17AT04" userId="S::anhnt.b17at008@stu.ptit.edu.vn::782311dd-e1b1-4693-815e-c00fcaece440" providerId="AD" clId="Web-{51987FE8-C75E-46E6-AD6E-1326EA38AD61}" dt="2020-11-13T09:12:45.834" v="112"/>
          <ac:spMkLst>
            <pc:docMk/>
            <pc:sldMk cId="109857222" sldId="256"/>
            <ac:spMk id="28" creationId="{205BB74C-33FB-4335-8808-49E247F7BF75}"/>
          </ac:spMkLst>
        </pc:spChg>
        <pc:spChg chg="add del">
          <ac:chgData name="NGUYEN TUAN ANH D17AT04" userId="S::anhnt.b17at008@stu.ptit.edu.vn::782311dd-e1b1-4693-815e-c00fcaece440" providerId="AD" clId="Web-{51987FE8-C75E-46E6-AD6E-1326EA38AD61}" dt="2020-11-13T09:14:29.976" v="115"/>
          <ac:spMkLst>
            <pc:docMk/>
            <pc:sldMk cId="109857222" sldId="256"/>
            <ac:spMk id="34" creationId="{4AA13AD3-0A4F-475A-BEBB-DEEFF5C096C3}"/>
          </ac:spMkLst>
        </pc:spChg>
        <pc:spChg chg="add del">
          <ac:chgData name="NGUYEN TUAN ANH D17AT04" userId="S::anhnt.b17at008@stu.ptit.edu.vn::782311dd-e1b1-4693-815e-c00fcaece440" providerId="AD" clId="Web-{51987FE8-C75E-46E6-AD6E-1326EA38AD61}" dt="2020-11-13T09:14:29.976" v="115"/>
          <ac:spMkLst>
            <pc:docMk/>
            <pc:sldMk cId="109857222" sldId="256"/>
            <ac:spMk id="36" creationId="{365A786E-9028-443F-8713-B9552D9A2355}"/>
          </ac:spMkLst>
        </pc:spChg>
        <pc:spChg chg="add">
          <ac:chgData name="NGUYEN TUAN ANH D17AT04" userId="S::anhnt.b17at008@stu.ptit.edu.vn::782311dd-e1b1-4693-815e-c00fcaece440" providerId="AD" clId="Web-{51987FE8-C75E-46E6-AD6E-1326EA38AD61}" dt="2020-11-13T09:14:29.976" v="115"/>
          <ac:spMkLst>
            <pc:docMk/>
            <pc:sldMk cId="109857222" sldId="256"/>
            <ac:spMk id="41" creationId="{4AA13AD3-0A4F-475A-BEBB-DEEFF5C096C3}"/>
          </ac:spMkLst>
        </pc:spChg>
        <pc:spChg chg="add">
          <ac:chgData name="NGUYEN TUAN ANH D17AT04" userId="S::anhnt.b17at008@stu.ptit.edu.vn::782311dd-e1b1-4693-815e-c00fcaece440" providerId="AD" clId="Web-{51987FE8-C75E-46E6-AD6E-1326EA38AD61}" dt="2020-11-13T09:14:29.976" v="115"/>
          <ac:spMkLst>
            <pc:docMk/>
            <pc:sldMk cId="109857222" sldId="256"/>
            <ac:spMk id="43" creationId="{4AB109E1-45E3-4986-9663-C3EAAC041219}"/>
          </ac:spMkLst>
        </pc:spChg>
        <pc:spChg chg="add">
          <ac:chgData name="NGUYEN TUAN ANH D17AT04" userId="S::anhnt.b17at008@stu.ptit.edu.vn::782311dd-e1b1-4693-815e-c00fcaece440" providerId="AD" clId="Web-{51987FE8-C75E-46E6-AD6E-1326EA38AD61}" dt="2020-11-13T09:14:29.976" v="115"/>
          <ac:spMkLst>
            <pc:docMk/>
            <pc:sldMk cId="109857222" sldId="256"/>
            <ac:spMk id="45" creationId="{EDEE9D42-BBE7-4427-9BC3-971CE96F1E29}"/>
          </ac:spMkLst>
        </pc:spChg>
        <pc:picChg chg="add del mod ord">
          <ac:chgData name="NGUYEN TUAN ANH D17AT04" userId="S::anhnt.b17at008@stu.ptit.edu.vn::782311dd-e1b1-4693-815e-c00fcaece440" providerId="AD" clId="Web-{51987FE8-C75E-46E6-AD6E-1326EA38AD61}" dt="2020-11-13T09:12:32.991" v="99"/>
          <ac:picMkLst>
            <pc:docMk/>
            <pc:sldMk cId="109857222" sldId="256"/>
            <ac:picMk id="4" creationId="{57667C05-8C38-488D-BD2F-03C652E069A6}"/>
          </ac:picMkLst>
        </pc:picChg>
        <pc:picChg chg="add del mod">
          <ac:chgData name="NGUYEN TUAN ANH D17AT04" userId="S::anhnt.b17at008@stu.ptit.edu.vn::782311dd-e1b1-4693-815e-c00fcaece440" providerId="AD" clId="Web-{51987FE8-C75E-46E6-AD6E-1326EA38AD61}" dt="2020-11-13T09:33:09.435" v="206"/>
          <ac:picMkLst>
            <pc:docMk/>
            <pc:sldMk cId="109857222" sldId="256"/>
            <ac:picMk id="5" creationId="{83320936-4E31-4EE3-80E8-3AD6EFC08F9B}"/>
          </ac:picMkLst>
        </pc:picChg>
        <pc:picChg chg="add del">
          <ac:chgData name="NGUYEN TUAN ANH D17AT04" userId="S::anhnt.b17at008@stu.ptit.edu.vn::782311dd-e1b1-4693-815e-c00fcaece440" providerId="AD" clId="Web-{51987FE8-C75E-46E6-AD6E-1326EA38AD61}" dt="2020-11-13T09:14:26.335" v="114"/>
          <ac:picMkLst>
            <pc:docMk/>
            <pc:sldMk cId="109857222" sldId="256"/>
            <ac:picMk id="30" creationId="{5D0D7D41-6C9B-402C-A5A2-1AF5C52ABD23}"/>
          </ac:picMkLst>
        </pc:picChg>
      </pc:sldChg>
      <pc:sldChg chg="addSp delSp modSp new addAnim modAnim">
        <pc:chgData name="NGUYEN TUAN ANH D17AT04" userId="S::anhnt.b17at008@stu.ptit.edu.vn::782311dd-e1b1-4693-815e-c00fcaece440" providerId="AD" clId="Web-{51987FE8-C75E-46E6-AD6E-1326EA38AD61}" dt="2020-11-13T09:39:20.672" v="298"/>
        <pc:sldMkLst>
          <pc:docMk/>
          <pc:sldMk cId="597171131" sldId="257"/>
        </pc:sldMkLst>
        <pc:spChg chg="mod">
          <ac:chgData name="NGUYEN TUAN ANH D17AT04" userId="S::anhnt.b17at008@stu.ptit.edu.vn::782311dd-e1b1-4693-815e-c00fcaece440" providerId="AD" clId="Web-{51987FE8-C75E-46E6-AD6E-1326EA38AD61}" dt="2020-11-13T09:20:55.306" v="157" actId="20577"/>
          <ac:spMkLst>
            <pc:docMk/>
            <pc:sldMk cId="597171131" sldId="257"/>
            <ac:spMk id="2" creationId="{50439F86-DE25-48A5-8D0E-108FC3A5B1F2}"/>
          </ac:spMkLst>
        </pc:spChg>
        <pc:spChg chg="del">
          <ac:chgData name="NGUYEN TUAN ANH D17AT04" userId="S::anhnt.b17at008@stu.ptit.edu.vn::782311dd-e1b1-4693-815e-c00fcaece440" providerId="AD" clId="Web-{51987FE8-C75E-46E6-AD6E-1326EA38AD61}" dt="2020-11-13T09:21:01.540" v="160"/>
          <ac:spMkLst>
            <pc:docMk/>
            <pc:sldMk cId="597171131" sldId="257"/>
            <ac:spMk id="3" creationId="{9F78453B-7B2C-4E29-970E-6934A40A6AB3}"/>
          </ac:spMkLst>
        </pc:spChg>
        <pc:picChg chg="add mod">
          <ac:chgData name="NGUYEN TUAN ANH D17AT04" userId="S::anhnt.b17at008@stu.ptit.edu.vn::782311dd-e1b1-4693-815e-c00fcaece440" providerId="AD" clId="Web-{51987FE8-C75E-46E6-AD6E-1326EA38AD61}" dt="2020-11-13T09:25:55.729" v="197" actId="1076"/>
          <ac:picMkLst>
            <pc:docMk/>
            <pc:sldMk cId="597171131" sldId="257"/>
            <ac:picMk id="4" creationId="{3E55DB1F-DAF5-4A78-8895-496D1B924192}"/>
          </ac:picMkLst>
        </pc:picChg>
        <pc:picChg chg="add mod">
          <ac:chgData name="NGUYEN TUAN ANH D17AT04" userId="S::anhnt.b17at008@stu.ptit.edu.vn::782311dd-e1b1-4693-815e-c00fcaece440" providerId="AD" clId="Web-{51987FE8-C75E-46E6-AD6E-1326EA38AD61}" dt="2020-11-13T09:25:55.745" v="198" actId="1076"/>
          <ac:picMkLst>
            <pc:docMk/>
            <pc:sldMk cId="597171131" sldId="257"/>
            <ac:picMk id="5" creationId="{1CAAB273-4045-4988-A971-0DAE9EEF58B6}"/>
          </ac:picMkLst>
        </pc:picChg>
        <pc:picChg chg="add mod">
          <ac:chgData name="NGUYEN TUAN ANH D17AT04" userId="S::anhnt.b17at008@stu.ptit.edu.vn::782311dd-e1b1-4693-815e-c00fcaece440" providerId="AD" clId="Web-{51987FE8-C75E-46E6-AD6E-1326EA38AD61}" dt="2020-11-13T09:25:55.760" v="201" actId="1076"/>
          <ac:picMkLst>
            <pc:docMk/>
            <pc:sldMk cId="597171131" sldId="257"/>
            <ac:picMk id="6" creationId="{1A6F6AE9-327D-4CEF-9F55-5B08954C1D4D}"/>
          </ac:picMkLst>
        </pc:picChg>
        <pc:picChg chg="add mod">
          <ac:chgData name="NGUYEN TUAN ANH D17AT04" userId="S::anhnt.b17at008@stu.ptit.edu.vn::782311dd-e1b1-4693-815e-c00fcaece440" providerId="AD" clId="Web-{51987FE8-C75E-46E6-AD6E-1326EA38AD61}" dt="2020-11-13T09:25:55.745" v="199" actId="1076"/>
          <ac:picMkLst>
            <pc:docMk/>
            <pc:sldMk cId="597171131" sldId="257"/>
            <ac:picMk id="7" creationId="{CEDA1407-6905-4FE5-98B3-8CE90E66E7B1}"/>
          </ac:picMkLst>
        </pc:picChg>
        <pc:picChg chg="add mod">
          <ac:chgData name="NGUYEN TUAN ANH D17AT04" userId="S::anhnt.b17at008@stu.ptit.edu.vn::782311dd-e1b1-4693-815e-c00fcaece440" providerId="AD" clId="Web-{51987FE8-C75E-46E6-AD6E-1326EA38AD61}" dt="2020-11-13T09:25:55.760" v="200" actId="1076"/>
          <ac:picMkLst>
            <pc:docMk/>
            <pc:sldMk cId="597171131" sldId="257"/>
            <ac:picMk id="8" creationId="{25BBE6E3-E125-427B-8334-97561FDFA957}"/>
          </ac:picMkLst>
        </pc:picChg>
        <pc:inkChg chg="add del">
          <ac:chgData name="NGUYEN TUAN ANH D17AT04" userId="S::anhnt.b17at008@stu.ptit.edu.vn::782311dd-e1b1-4693-815e-c00fcaece440" providerId="AD" clId="Web-{51987FE8-C75E-46E6-AD6E-1326EA38AD61}" dt="2020-11-13T09:39:20.672" v="298"/>
          <ac:inkMkLst>
            <pc:docMk/>
            <pc:sldMk cId="597171131" sldId="257"/>
            <ac:inkMk id="9" creationId="{D8503E7C-F582-4935-AB3C-2DCC721DBDA7}"/>
          </ac:inkMkLst>
        </pc:inkChg>
        <pc:inkChg chg="add del">
          <ac:chgData name="NGUYEN TUAN ANH D17AT04" userId="S::anhnt.b17at008@stu.ptit.edu.vn::782311dd-e1b1-4693-815e-c00fcaece440" providerId="AD" clId="Web-{51987FE8-C75E-46E6-AD6E-1326EA38AD61}" dt="2020-11-13T09:39:18.203" v="297"/>
          <ac:inkMkLst>
            <pc:docMk/>
            <pc:sldMk cId="597171131" sldId="257"/>
            <ac:inkMk id="10" creationId="{7D49CFB5-752D-40B9-97C4-4321CE95BFD1}"/>
          </ac:inkMkLst>
        </pc:inkChg>
      </pc:sldChg>
      <pc:sldChg chg="addSp delSp modSp new ord">
        <pc:chgData name="NGUYEN TUAN ANH D17AT04" userId="S::anhnt.b17at008@stu.ptit.edu.vn::782311dd-e1b1-4693-815e-c00fcaece440" providerId="AD" clId="Web-{51987FE8-C75E-46E6-AD6E-1326EA38AD61}" dt="2020-11-13T09:39:37.797" v="304"/>
        <pc:sldMkLst>
          <pc:docMk/>
          <pc:sldMk cId="2706113345" sldId="258"/>
        </pc:sldMkLst>
        <pc:spChg chg="del">
          <ac:chgData name="NGUYEN TUAN ANH D17AT04" userId="S::anhnt.b17at008@stu.ptit.edu.vn::782311dd-e1b1-4693-815e-c00fcaece440" providerId="AD" clId="Web-{51987FE8-C75E-46E6-AD6E-1326EA38AD61}" dt="2020-11-13T09:33:29.217" v="210"/>
          <ac:spMkLst>
            <pc:docMk/>
            <pc:sldMk cId="2706113345" sldId="258"/>
            <ac:spMk id="2" creationId="{E5ADF73D-A556-4C05-997C-B05ED6512E1B}"/>
          </ac:spMkLst>
        </pc:spChg>
        <pc:spChg chg="del">
          <ac:chgData name="NGUYEN TUAN ANH D17AT04" userId="S::anhnt.b17at008@stu.ptit.edu.vn::782311dd-e1b1-4693-815e-c00fcaece440" providerId="AD" clId="Web-{51987FE8-C75E-46E6-AD6E-1326EA38AD61}" dt="2020-11-13T09:33:34.873" v="211"/>
          <ac:spMkLst>
            <pc:docMk/>
            <pc:sldMk cId="2706113345" sldId="258"/>
            <ac:spMk id="3" creationId="{B11A64C5-33A9-4834-A302-81158192620B}"/>
          </ac:spMkLst>
        </pc:spChg>
        <pc:spChg chg="add mod">
          <ac:chgData name="NGUYEN TUAN ANH D17AT04" userId="S::anhnt.b17at008@stu.ptit.edu.vn::782311dd-e1b1-4693-815e-c00fcaece440" providerId="AD" clId="Web-{51987FE8-C75E-46E6-AD6E-1326EA38AD61}" dt="2020-11-13T09:36:10.702" v="272" actId="1076"/>
          <ac:spMkLst>
            <pc:docMk/>
            <pc:sldMk cId="2706113345" sldId="258"/>
            <ac:spMk id="5" creationId="{FD493AB0-3808-4A93-82C4-FEB693CD58F0}"/>
          </ac:spMkLst>
        </pc:spChg>
        <pc:picChg chg="add mod">
          <ac:chgData name="NGUYEN TUAN ANH D17AT04" userId="S::anhnt.b17at008@stu.ptit.edu.vn::782311dd-e1b1-4693-815e-c00fcaece440" providerId="AD" clId="Web-{51987FE8-C75E-46E6-AD6E-1326EA38AD61}" dt="2020-11-13T09:36:17.671" v="273" actId="1076"/>
          <ac:picMkLst>
            <pc:docMk/>
            <pc:sldMk cId="2706113345" sldId="258"/>
            <ac:picMk id="4" creationId="{7A36709A-30D5-4AA2-A7E5-09AED238C373}"/>
          </ac:picMkLst>
        </pc:picChg>
        <pc:picChg chg="add mod">
          <ac:chgData name="NGUYEN TUAN ANH D17AT04" userId="S::anhnt.b17at008@stu.ptit.edu.vn::782311dd-e1b1-4693-815e-c00fcaece440" providerId="AD" clId="Web-{51987FE8-C75E-46E6-AD6E-1326EA38AD61}" dt="2020-11-13T09:37:26.593" v="277" actId="1076"/>
          <ac:picMkLst>
            <pc:docMk/>
            <pc:sldMk cId="2706113345" sldId="258"/>
            <ac:picMk id="6" creationId="{3897BC41-56A2-42FE-A927-49D36A682640}"/>
          </ac:picMkLst>
        </pc:picChg>
        <pc:inkChg chg="add del">
          <ac:chgData name="NGUYEN TUAN ANH D17AT04" userId="S::anhnt.b17at008@stu.ptit.edu.vn::782311dd-e1b1-4693-815e-c00fcaece440" providerId="AD" clId="Web-{51987FE8-C75E-46E6-AD6E-1326EA38AD61}" dt="2020-11-13T09:37:49.015" v="281"/>
          <ac:inkMkLst>
            <pc:docMk/>
            <pc:sldMk cId="2706113345" sldId="258"/>
            <ac:inkMk id="7" creationId="{039DA2A2-AE7B-48B6-918D-CB7634AC60A6}"/>
          </ac:inkMkLst>
        </pc:inkChg>
        <pc:inkChg chg="add del">
          <ac:chgData name="NGUYEN TUAN ANH D17AT04" userId="S::anhnt.b17at008@stu.ptit.edu.vn::782311dd-e1b1-4693-815e-c00fcaece440" providerId="AD" clId="Web-{51987FE8-C75E-46E6-AD6E-1326EA38AD61}" dt="2020-11-13T09:37:46.781" v="280"/>
          <ac:inkMkLst>
            <pc:docMk/>
            <pc:sldMk cId="2706113345" sldId="258"/>
            <ac:inkMk id="8" creationId="{FD51C6DB-5698-42BE-BA5B-A92EBDE5CDF0}"/>
          </ac:inkMkLst>
        </pc:inkChg>
        <pc:inkChg chg="add del">
          <ac:chgData name="NGUYEN TUAN ANH D17AT04" userId="S::anhnt.b17at008@stu.ptit.edu.vn::782311dd-e1b1-4693-815e-c00fcaece440" providerId="AD" clId="Web-{51987FE8-C75E-46E6-AD6E-1326EA38AD61}" dt="2020-11-13T09:38:08.781" v="289"/>
          <ac:inkMkLst>
            <pc:docMk/>
            <pc:sldMk cId="2706113345" sldId="258"/>
            <ac:inkMk id="9" creationId="{5F64E621-2078-4B0D-9D82-94067C8B43D1}"/>
          </ac:inkMkLst>
        </pc:inkChg>
        <pc:inkChg chg="add del">
          <ac:chgData name="NGUYEN TUAN ANH D17AT04" userId="S::anhnt.b17at008@stu.ptit.edu.vn::782311dd-e1b1-4693-815e-c00fcaece440" providerId="AD" clId="Web-{51987FE8-C75E-46E6-AD6E-1326EA38AD61}" dt="2020-11-13T09:38:07.562" v="288"/>
          <ac:inkMkLst>
            <pc:docMk/>
            <pc:sldMk cId="2706113345" sldId="258"/>
            <ac:inkMk id="10" creationId="{F471EC97-92A9-4A5E-B40E-31B610B145ED}"/>
          </ac:inkMkLst>
        </pc:inkChg>
        <pc:inkChg chg="add del">
          <ac:chgData name="NGUYEN TUAN ANH D17AT04" userId="S::anhnt.b17at008@stu.ptit.edu.vn::782311dd-e1b1-4693-815e-c00fcaece440" providerId="AD" clId="Web-{51987FE8-C75E-46E6-AD6E-1326EA38AD61}" dt="2020-11-13T09:38:06.421" v="287"/>
          <ac:inkMkLst>
            <pc:docMk/>
            <pc:sldMk cId="2706113345" sldId="258"/>
            <ac:inkMk id="11" creationId="{374FDACC-010C-410B-91CC-0B0BA160BF31}"/>
          </ac:inkMkLst>
        </pc:inkChg>
        <pc:inkChg chg="add del">
          <ac:chgData name="NGUYEN TUAN ANH D17AT04" userId="S::anhnt.b17at008@stu.ptit.edu.vn::782311dd-e1b1-4693-815e-c00fcaece440" providerId="AD" clId="Web-{51987FE8-C75E-46E6-AD6E-1326EA38AD61}" dt="2020-11-13T09:38:05.031" v="286"/>
          <ac:inkMkLst>
            <pc:docMk/>
            <pc:sldMk cId="2706113345" sldId="258"/>
            <ac:inkMk id="12" creationId="{4740E4C1-1F87-4113-B62E-03280B1657C6}"/>
          </ac:inkMkLst>
        </pc:inkChg>
        <pc:inkChg chg="add">
          <ac:chgData name="NGUYEN TUAN ANH D17AT04" userId="S::anhnt.b17at008@stu.ptit.edu.vn::782311dd-e1b1-4693-815e-c00fcaece440" providerId="AD" clId="Web-{51987FE8-C75E-46E6-AD6E-1326EA38AD61}" dt="2020-11-13T09:39:05.609" v="290"/>
          <ac:inkMkLst>
            <pc:docMk/>
            <pc:sldMk cId="2706113345" sldId="258"/>
            <ac:inkMk id="13" creationId="{A72BAFE7-04D4-4279-A92E-636F4C9132A6}"/>
          </ac:inkMkLst>
        </pc:inkChg>
        <pc:inkChg chg="add">
          <ac:chgData name="NGUYEN TUAN ANH D17AT04" userId="S::anhnt.b17at008@stu.ptit.edu.vn::782311dd-e1b1-4693-815e-c00fcaece440" providerId="AD" clId="Web-{51987FE8-C75E-46E6-AD6E-1326EA38AD61}" dt="2020-11-13T09:39:08.531" v="291"/>
          <ac:inkMkLst>
            <pc:docMk/>
            <pc:sldMk cId="2706113345" sldId="258"/>
            <ac:inkMk id="14" creationId="{8095CF38-B337-4F75-9925-0BF8C0DEEEC9}"/>
          </ac:inkMkLst>
        </pc:inkChg>
        <pc:inkChg chg="add del">
          <ac:chgData name="NGUYEN TUAN ANH D17AT04" userId="S::anhnt.b17at008@stu.ptit.edu.vn::782311dd-e1b1-4693-815e-c00fcaece440" providerId="AD" clId="Web-{51987FE8-C75E-46E6-AD6E-1326EA38AD61}" dt="2020-11-13T09:39:26.297" v="301"/>
          <ac:inkMkLst>
            <pc:docMk/>
            <pc:sldMk cId="2706113345" sldId="258"/>
            <ac:inkMk id="15" creationId="{505EED5E-E67D-4E43-BF29-070B6EC154CE}"/>
          </ac:inkMkLst>
        </pc:inkChg>
        <pc:inkChg chg="add del">
          <ac:chgData name="NGUYEN TUAN ANH D17AT04" userId="S::anhnt.b17at008@stu.ptit.edu.vn::782311dd-e1b1-4693-815e-c00fcaece440" providerId="AD" clId="Web-{51987FE8-C75E-46E6-AD6E-1326EA38AD61}" dt="2020-11-13T09:39:25.344" v="300"/>
          <ac:inkMkLst>
            <pc:docMk/>
            <pc:sldMk cId="2706113345" sldId="258"/>
            <ac:inkMk id="16" creationId="{E75E84B8-7C07-48AD-83AF-454499D88B5B}"/>
          </ac:inkMkLst>
        </pc:inkChg>
        <pc:inkChg chg="add del">
          <ac:chgData name="NGUYEN TUAN ANH D17AT04" userId="S::anhnt.b17at008@stu.ptit.edu.vn::782311dd-e1b1-4693-815e-c00fcaece440" providerId="AD" clId="Web-{51987FE8-C75E-46E6-AD6E-1326EA38AD61}" dt="2020-11-13T09:39:23.875" v="299"/>
          <ac:inkMkLst>
            <pc:docMk/>
            <pc:sldMk cId="2706113345" sldId="258"/>
            <ac:inkMk id="17" creationId="{AF984670-DF2F-4F9D-A654-223F131516B1}"/>
          </ac:inkMkLst>
        </pc:inkChg>
        <pc:inkChg chg="add">
          <ac:chgData name="NGUYEN TUAN ANH D17AT04" userId="S::anhnt.b17at008@stu.ptit.edu.vn::782311dd-e1b1-4693-815e-c00fcaece440" providerId="AD" clId="Web-{51987FE8-C75E-46E6-AD6E-1326EA38AD61}" dt="2020-11-13T09:39:30.937" v="302"/>
          <ac:inkMkLst>
            <pc:docMk/>
            <pc:sldMk cId="2706113345" sldId="258"/>
            <ac:inkMk id="18" creationId="{4962CD7E-672C-4F01-907F-A481E4A8D58A}"/>
          </ac:inkMkLst>
        </pc:inkChg>
        <pc:inkChg chg="add">
          <ac:chgData name="NGUYEN TUAN ANH D17AT04" userId="S::anhnt.b17at008@stu.ptit.edu.vn::782311dd-e1b1-4693-815e-c00fcaece440" providerId="AD" clId="Web-{51987FE8-C75E-46E6-AD6E-1326EA38AD61}" dt="2020-11-13T09:39:33.109" v="303"/>
          <ac:inkMkLst>
            <pc:docMk/>
            <pc:sldMk cId="2706113345" sldId="258"/>
            <ac:inkMk id="19" creationId="{F0B70D54-3CFC-426F-B731-A71540988F1A}"/>
          </ac:inkMkLst>
        </pc:inkChg>
        <pc:inkChg chg="add">
          <ac:chgData name="NGUYEN TUAN ANH D17AT04" userId="S::anhnt.b17at008@stu.ptit.edu.vn::782311dd-e1b1-4693-815e-c00fcaece440" providerId="AD" clId="Web-{51987FE8-C75E-46E6-AD6E-1326EA38AD61}" dt="2020-11-13T09:39:37.797" v="304"/>
          <ac:inkMkLst>
            <pc:docMk/>
            <pc:sldMk cId="2706113345" sldId="258"/>
            <ac:inkMk id="20" creationId="{C16DF475-0C14-4705-803C-96C130AA9D07}"/>
          </ac:inkMkLst>
        </pc:inkChg>
      </pc:sldChg>
      <pc:sldMasterChg chg="del delSldLayout">
        <pc:chgData name="NGUYEN TUAN ANH D17AT04" userId="S::anhnt.b17at008@stu.ptit.edu.vn::782311dd-e1b1-4693-815e-c00fcaece440" providerId="AD" clId="Web-{51987FE8-C75E-46E6-AD6E-1326EA38AD61}" dt="2020-11-13T09:09:22.115" v="0"/>
        <pc:sldMasterMkLst>
          <pc:docMk/>
          <pc:sldMasterMk cId="2460954070" sldId="2147483660"/>
        </pc:sldMasterMkLst>
        <pc:sldLayoutChg chg="del">
          <pc:chgData name="NGUYEN TUAN ANH D17AT04" userId="S::anhnt.b17at008@stu.ptit.edu.vn::782311dd-e1b1-4693-815e-c00fcaece440" providerId="AD" clId="Web-{51987FE8-C75E-46E6-AD6E-1326EA38AD61}" dt="2020-11-13T09:09:22.115" v="0"/>
          <pc:sldLayoutMkLst>
            <pc:docMk/>
            <pc:sldMasterMk cId="2460954070" sldId="2147483660"/>
            <pc:sldLayoutMk cId="2385387890" sldId="2147483661"/>
          </pc:sldLayoutMkLst>
        </pc:sldLayoutChg>
        <pc:sldLayoutChg chg="del">
          <pc:chgData name="NGUYEN TUAN ANH D17AT04" userId="S::anhnt.b17at008@stu.ptit.edu.vn::782311dd-e1b1-4693-815e-c00fcaece440" providerId="AD" clId="Web-{51987FE8-C75E-46E6-AD6E-1326EA38AD61}" dt="2020-11-13T09:09:22.115" v="0"/>
          <pc:sldLayoutMkLst>
            <pc:docMk/>
            <pc:sldMasterMk cId="2460954070" sldId="2147483660"/>
            <pc:sldLayoutMk cId="949138452" sldId="2147483662"/>
          </pc:sldLayoutMkLst>
        </pc:sldLayoutChg>
        <pc:sldLayoutChg chg="del">
          <pc:chgData name="NGUYEN TUAN ANH D17AT04" userId="S::anhnt.b17at008@stu.ptit.edu.vn::782311dd-e1b1-4693-815e-c00fcaece440" providerId="AD" clId="Web-{51987FE8-C75E-46E6-AD6E-1326EA38AD61}" dt="2020-11-13T09:09:22.115" v="0"/>
          <pc:sldLayoutMkLst>
            <pc:docMk/>
            <pc:sldMasterMk cId="2460954070" sldId="2147483660"/>
            <pc:sldLayoutMk cId="2591524520" sldId="2147483663"/>
          </pc:sldLayoutMkLst>
        </pc:sldLayoutChg>
        <pc:sldLayoutChg chg="del">
          <pc:chgData name="NGUYEN TUAN ANH D17AT04" userId="S::anhnt.b17at008@stu.ptit.edu.vn::782311dd-e1b1-4693-815e-c00fcaece440" providerId="AD" clId="Web-{51987FE8-C75E-46E6-AD6E-1326EA38AD61}" dt="2020-11-13T09:09:22.115" v="0"/>
          <pc:sldLayoutMkLst>
            <pc:docMk/>
            <pc:sldMasterMk cId="2460954070" sldId="2147483660"/>
            <pc:sldLayoutMk cId="1203092039" sldId="2147483664"/>
          </pc:sldLayoutMkLst>
        </pc:sldLayoutChg>
        <pc:sldLayoutChg chg="del">
          <pc:chgData name="NGUYEN TUAN ANH D17AT04" userId="S::anhnt.b17at008@stu.ptit.edu.vn::782311dd-e1b1-4693-815e-c00fcaece440" providerId="AD" clId="Web-{51987FE8-C75E-46E6-AD6E-1326EA38AD61}" dt="2020-11-13T09:09:22.115" v="0"/>
          <pc:sldLayoutMkLst>
            <pc:docMk/>
            <pc:sldMasterMk cId="2460954070" sldId="2147483660"/>
            <pc:sldLayoutMk cId="3733172339" sldId="2147483665"/>
          </pc:sldLayoutMkLst>
        </pc:sldLayoutChg>
        <pc:sldLayoutChg chg="del">
          <pc:chgData name="NGUYEN TUAN ANH D17AT04" userId="S::anhnt.b17at008@stu.ptit.edu.vn::782311dd-e1b1-4693-815e-c00fcaece440" providerId="AD" clId="Web-{51987FE8-C75E-46E6-AD6E-1326EA38AD61}" dt="2020-11-13T09:09:22.115" v="0"/>
          <pc:sldLayoutMkLst>
            <pc:docMk/>
            <pc:sldMasterMk cId="2460954070" sldId="2147483660"/>
            <pc:sldLayoutMk cId="3210312558" sldId="2147483666"/>
          </pc:sldLayoutMkLst>
        </pc:sldLayoutChg>
        <pc:sldLayoutChg chg="del">
          <pc:chgData name="NGUYEN TUAN ANH D17AT04" userId="S::anhnt.b17at008@stu.ptit.edu.vn::782311dd-e1b1-4693-815e-c00fcaece440" providerId="AD" clId="Web-{51987FE8-C75E-46E6-AD6E-1326EA38AD61}" dt="2020-11-13T09:09:22.115" v="0"/>
          <pc:sldLayoutMkLst>
            <pc:docMk/>
            <pc:sldMasterMk cId="2460954070" sldId="2147483660"/>
            <pc:sldLayoutMk cId="3146388984" sldId="2147483667"/>
          </pc:sldLayoutMkLst>
        </pc:sldLayoutChg>
        <pc:sldLayoutChg chg="del">
          <pc:chgData name="NGUYEN TUAN ANH D17AT04" userId="S::anhnt.b17at008@stu.ptit.edu.vn::782311dd-e1b1-4693-815e-c00fcaece440" providerId="AD" clId="Web-{51987FE8-C75E-46E6-AD6E-1326EA38AD61}" dt="2020-11-13T09:09:22.115" v="0"/>
          <pc:sldLayoutMkLst>
            <pc:docMk/>
            <pc:sldMasterMk cId="2460954070" sldId="2147483660"/>
            <pc:sldLayoutMk cId="3171841454" sldId="2147483668"/>
          </pc:sldLayoutMkLst>
        </pc:sldLayoutChg>
        <pc:sldLayoutChg chg="del">
          <pc:chgData name="NGUYEN TUAN ANH D17AT04" userId="S::anhnt.b17at008@stu.ptit.edu.vn::782311dd-e1b1-4693-815e-c00fcaece440" providerId="AD" clId="Web-{51987FE8-C75E-46E6-AD6E-1326EA38AD61}" dt="2020-11-13T09:09:22.115" v="0"/>
          <pc:sldLayoutMkLst>
            <pc:docMk/>
            <pc:sldMasterMk cId="2460954070" sldId="2147483660"/>
            <pc:sldLayoutMk cId="1718958274" sldId="2147483669"/>
          </pc:sldLayoutMkLst>
        </pc:sldLayoutChg>
        <pc:sldLayoutChg chg="del">
          <pc:chgData name="NGUYEN TUAN ANH D17AT04" userId="S::anhnt.b17at008@stu.ptit.edu.vn::782311dd-e1b1-4693-815e-c00fcaece440" providerId="AD" clId="Web-{51987FE8-C75E-46E6-AD6E-1326EA38AD61}" dt="2020-11-13T09:09:22.115" v="0"/>
          <pc:sldLayoutMkLst>
            <pc:docMk/>
            <pc:sldMasterMk cId="2460954070" sldId="2147483660"/>
            <pc:sldLayoutMk cId="2202905451" sldId="2147483670"/>
          </pc:sldLayoutMkLst>
        </pc:sldLayoutChg>
        <pc:sldLayoutChg chg="del">
          <pc:chgData name="NGUYEN TUAN ANH D17AT04" userId="S::anhnt.b17at008@stu.ptit.edu.vn::782311dd-e1b1-4693-815e-c00fcaece440" providerId="AD" clId="Web-{51987FE8-C75E-46E6-AD6E-1326EA38AD61}" dt="2020-11-13T09:09:22.115" v="0"/>
          <pc:sldLayoutMkLst>
            <pc:docMk/>
            <pc:sldMasterMk cId="2460954070" sldId="2147483660"/>
            <pc:sldLayoutMk cId="3479445657" sldId="2147483671"/>
          </pc:sldLayoutMkLst>
        </pc:sldLayoutChg>
      </pc:sldMasterChg>
      <pc:sldMasterChg chg="add replId addSldLayout">
        <pc:chgData name="NGUYEN TUAN ANH D17AT04" userId="S::anhnt.b17at008@stu.ptit.edu.vn::782311dd-e1b1-4693-815e-c00fcaece440" providerId="AD" clId="Web-{51987FE8-C75E-46E6-AD6E-1326EA38AD61}" dt="2020-11-13T09:09:22.115" v="0"/>
        <pc:sldMasterMkLst>
          <pc:docMk/>
          <pc:sldMasterMk cId="1759030690" sldId="2147483672"/>
        </pc:sldMasterMkLst>
        <pc:sldLayoutChg chg="add">
          <pc:chgData name="NGUYEN TUAN ANH D17AT04" userId="S::anhnt.b17at008@stu.ptit.edu.vn::782311dd-e1b1-4693-815e-c00fcaece440" providerId="AD" clId="Web-{51987FE8-C75E-46E6-AD6E-1326EA38AD61}" dt="2020-11-13T09:09:22.115" v="0"/>
          <pc:sldLayoutMkLst>
            <pc:docMk/>
            <pc:sldMasterMk cId="1759030690" sldId="2147483672"/>
            <pc:sldLayoutMk cId="745519432" sldId="2147483673"/>
          </pc:sldLayoutMkLst>
        </pc:sldLayoutChg>
        <pc:sldLayoutChg chg="add replId">
          <pc:chgData name="NGUYEN TUAN ANH D17AT04" userId="S::anhnt.b17at008@stu.ptit.edu.vn::782311dd-e1b1-4693-815e-c00fcaece440" providerId="AD" clId="Web-{51987FE8-C75E-46E6-AD6E-1326EA38AD61}" dt="2020-11-13T09:09:22.115" v="0"/>
          <pc:sldLayoutMkLst>
            <pc:docMk/>
            <pc:sldMasterMk cId="1759030690" sldId="2147483672"/>
            <pc:sldLayoutMk cId="1537377055" sldId="2147483674"/>
          </pc:sldLayoutMkLst>
        </pc:sldLayoutChg>
        <pc:sldLayoutChg chg="add replId">
          <pc:chgData name="NGUYEN TUAN ANH D17AT04" userId="S::anhnt.b17at008@stu.ptit.edu.vn::782311dd-e1b1-4693-815e-c00fcaece440" providerId="AD" clId="Web-{51987FE8-C75E-46E6-AD6E-1326EA38AD61}" dt="2020-11-13T09:09:22.115" v="0"/>
          <pc:sldLayoutMkLst>
            <pc:docMk/>
            <pc:sldMasterMk cId="1759030690" sldId="2147483672"/>
            <pc:sldLayoutMk cId="1077136339" sldId="2147483675"/>
          </pc:sldLayoutMkLst>
        </pc:sldLayoutChg>
        <pc:sldLayoutChg chg="add replId">
          <pc:chgData name="NGUYEN TUAN ANH D17AT04" userId="S::anhnt.b17at008@stu.ptit.edu.vn::782311dd-e1b1-4693-815e-c00fcaece440" providerId="AD" clId="Web-{51987FE8-C75E-46E6-AD6E-1326EA38AD61}" dt="2020-11-13T09:09:22.115" v="0"/>
          <pc:sldLayoutMkLst>
            <pc:docMk/>
            <pc:sldMasterMk cId="1759030690" sldId="2147483672"/>
            <pc:sldLayoutMk cId="429963933" sldId="2147483676"/>
          </pc:sldLayoutMkLst>
        </pc:sldLayoutChg>
        <pc:sldLayoutChg chg="add replId">
          <pc:chgData name="NGUYEN TUAN ANH D17AT04" userId="S::anhnt.b17at008@stu.ptit.edu.vn::782311dd-e1b1-4693-815e-c00fcaece440" providerId="AD" clId="Web-{51987FE8-C75E-46E6-AD6E-1326EA38AD61}" dt="2020-11-13T09:09:22.115" v="0"/>
          <pc:sldLayoutMkLst>
            <pc:docMk/>
            <pc:sldMasterMk cId="1759030690" sldId="2147483672"/>
            <pc:sldLayoutMk cId="211712650" sldId="2147483677"/>
          </pc:sldLayoutMkLst>
        </pc:sldLayoutChg>
        <pc:sldLayoutChg chg="add replId">
          <pc:chgData name="NGUYEN TUAN ANH D17AT04" userId="S::anhnt.b17at008@stu.ptit.edu.vn::782311dd-e1b1-4693-815e-c00fcaece440" providerId="AD" clId="Web-{51987FE8-C75E-46E6-AD6E-1326EA38AD61}" dt="2020-11-13T09:09:22.115" v="0"/>
          <pc:sldLayoutMkLst>
            <pc:docMk/>
            <pc:sldMasterMk cId="1759030690" sldId="2147483672"/>
            <pc:sldLayoutMk cId="2360592491" sldId="2147483678"/>
          </pc:sldLayoutMkLst>
        </pc:sldLayoutChg>
        <pc:sldLayoutChg chg="add replId">
          <pc:chgData name="NGUYEN TUAN ANH D17AT04" userId="S::anhnt.b17at008@stu.ptit.edu.vn::782311dd-e1b1-4693-815e-c00fcaece440" providerId="AD" clId="Web-{51987FE8-C75E-46E6-AD6E-1326EA38AD61}" dt="2020-11-13T09:09:22.115" v="0"/>
          <pc:sldLayoutMkLst>
            <pc:docMk/>
            <pc:sldMasterMk cId="1759030690" sldId="2147483672"/>
            <pc:sldLayoutMk cId="3750107621" sldId="2147483679"/>
          </pc:sldLayoutMkLst>
        </pc:sldLayoutChg>
        <pc:sldLayoutChg chg="add replId">
          <pc:chgData name="NGUYEN TUAN ANH D17AT04" userId="S::anhnt.b17at008@stu.ptit.edu.vn::782311dd-e1b1-4693-815e-c00fcaece440" providerId="AD" clId="Web-{51987FE8-C75E-46E6-AD6E-1326EA38AD61}" dt="2020-11-13T09:09:22.115" v="0"/>
          <pc:sldLayoutMkLst>
            <pc:docMk/>
            <pc:sldMasterMk cId="1759030690" sldId="2147483672"/>
            <pc:sldLayoutMk cId="118358732" sldId="2147483680"/>
          </pc:sldLayoutMkLst>
        </pc:sldLayoutChg>
        <pc:sldLayoutChg chg="add replId">
          <pc:chgData name="NGUYEN TUAN ANH D17AT04" userId="S::anhnt.b17at008@stu.ptit.edu.vn::782311dd-e1b1-4693-815e-c00fcaece440" providerId="AD" clId="Web-{51987FE8-C75E-46E6-AD6E-1326EA38AD61}" dt="2020-11-13T09:09:22.115" v="0"/>
          <pc:sldLayoutMkLst>
            <pc:docMk/>
            <pc:sldMasterMk cId="1759030690" sldId="2147483672"/>
            <pc:sldLayoutMk cId="1917090979" sldId="2147483681"/>
          </pc:sldLayoutMkLst>
        </pc:sldLayoutChg>
        <pc:sldLayoutChg chg="add replId">
          <pc:chgData name="NGUYEN TUAN ANH D17AT04" userId="S::anhnt.b17at008@stu.ptit.edu.vn::782311dd-e1b1-4693-815e-c00fcaece440" providerId="AD" clId="Web-{51987FE8-C75E-46E6-AD6E-1326EA38AD61}" dt="2020-11-13T09:09:22.115" v="0"/>
          <pc:sldLayoutMkLst>
            <pc:docMk/>
            <pc:sldMasterMk cId="1759030690" sldId="2147483672"/>
            <pc:sldLayoutMk cId="3812259271" sldId="2147483682"/>
          </pc:sldLayoutMkLst>
        </pc:sldLayoutChg>
        <pc:sldLayoutChg chg="add replId">
          <pc:chgData name="NGUYEN TUAN ANH D17AT04" userId="S::anhnt.b17at008@stu.ptit.edu.vn::782311dd-e1b1-4693-815e-c00fcaece440" providerId="AD" clId="Web-{51987FE8-C75E-46E6-AD6E-1326EA38AD61}" dt="2020-11-13T09:09:22.115" v="0"/>
          <pc:sldLayoutMkLst>
            <pc:docMk/>
            <pc:sldMasterMk cId="1759030690" sldId="2147483672"/>
            <pc:sldLayoutMk cId="4003978986" sldId="2147483683"/>
          </pc:sldLayoutMkLst>
        </pc:sldLayoutChg>
      </pc:sldMasterChg>
    </pc:docChg>
  </pc:docChgLst>
  <pc:docChgLst>
    <pc:chgData name="NGUYEN TUAN ANH D17AT04" userId="S::anhnt.b17at008@stu.ptit.edu.vn::782311dd-e1b1-4693-815e-c00fcaece440" providerId="AD" clId="Web-{0F4617C3-07F3-4F04-F082-E9FDA12F9C8C}"/>
    <pc:docChg chg="modSld">
      <pc:chgData name="NGUYEN TUAN ANH D17AT04" userId="S::anhnt.b17at008@stu.ptit.edu.vn::782311dd-e1b1-4693-815e-c00fcaece440" providerId="AD" clId="Web-{0F4617C3-07F3-4F04-F082-E9FDA12F9C8C}" dt="2020-11-13T09:42:50.130" v="33" actId="1076"/>
      <pc:docMkLst>
        <pc:docMk/>
      </pc:docMkLst>
      <pc:sldChg chg="addSp delSp modSp">
        <pc:chgData name="NGUYEN TUAN ANH D17AT04" userId="S::anhnt.b17at008@stu.ptit.edu.vn::782311dd-e1b1-4693-815e-c00fcaece440" providerId="AD" clId="Web-{0F4617C3-07F3-4F04-F082-E9FDA12F9C8C}" dt="2020-11-13T09:42:50.130" v="33" actId="1076"/>
        <pc:sldMkLst>
          <pc:docMk/>
          <pc:sldMk cId="2706113345" sldId="258"/>
        </pc:sldMkLst>
        <pc:picChg chg="add mod">
          <ac:chgData name="NGUYEN TUAN ANH D17AT04" userId="S::anhnt.b17at008@stu.ptit.edu.vn::782311dd-e1b1-4693-815e-c00fcaece440" providerId="AD" clId="Web-{0F4617C3-07F3-4F04-F082-E9FDA12F9C8C}" dt="2020-11-13T09:42:50.130" v="33" actId="1076"/>
          <ac:picMkLst>
            <pc:docMk/>
            <pc:sldMk cId="2706113345" sldId="258"/>
            <ac:picMk id="2" creationId="{B9A922FA-62E3-4D68-9B5D-6897E33B425E}"/>
          </ac:picMkLst>
        </pc:picChg>
        <pc:picChg chg="mod">
          <ac:chgData name="NGUYEN TUAN ANH D17AT04" userId="S::anhnt.b17at008@stu.ptit.edu.vn::782311dd-e1b1-4693-815e-c00fcaece440" providerId="AD" clId="Web-{0F4617C3-07F3-4F04-F082-E9FDA12F9C8C}" dt="2020-11-13T09:41:15.741" v="12" actId="1076"/>
          <ac:picMkLst>
            <pc:docMk/>
            <pc:sldMk cId="2706113345" sldId="258"/>
            <ac:picMk id="4" creationId="{7A36709A-30D5-4AA2-A7E5-09AED238C373}"/>
          </ac:picMkLst>
        </pc:picChg>
        <pc:inkChg chg="add del">
          <ac:chgData name="NGUYEN TUAN ANH D17AT04" userId="S::anhnt.b17at008@stu.ptit.edu.vn::782311dd-e1b1-4693-815e-c00fcaece440" providerId="AD" clId="Web-{0F4617C3-07F3-4F04-F082-E9FDA12F9C8C}" dt="2020-11-13T09:41:59.631" v="22"/>
          <ac:inkMkLst>
            <pc:docMk/>
            <pc:sldMk cId="2706113345" sldId="258"/>
            <ac:inkMk id="3" creationId="{108B443D-A1CE-482F-AD66-5A822A89A9F2}"/>
          </ac:inkMkLst>
        </pc:inkChg>
        <pc:inkChg chg="add del">
          <ac:chgData name="NGUYEN TUAN ANH D17AT04" userId="S::anhnt.b17at008@stu.ptit.edu.vn::782311dd-e1b1-4693-815e-c00fcaece440" providerId="AD" clId="Web-{0F4617C3-07F3-4F04-F082-E9FDA12F9C8C}" dt="2020-11-13T09:41:43.772" v="15"/>
          <ac:inkMkLst>
            <pc:docMk/>
            <pc:sldMk cId="2706113345" sldId="258"/>
            <ac:inkMk id="7" creationId="{C14E573B-28C2-498D-B9F8-118C152143AE}"/>
          </ac:inkMkLst>
        </pc:inkChg>
        <pc:inkChg chg="add del">
          <ac:chgData name="NGUYEN TUAN ANH D17AT04" userId="S::anhnt.b17at008@stu.ptit.edu.vn::782311dd-e1b1-4693-815e-c00fcaece440" providerId="AD" clId="Web-{0F4617C3-07F3-4F04-F082-E9FDA12F9C8C}" dt="2020-11-13T09:41:58.772" v="21"/>
          <ac:inkMkLst>
            <pc:docMk/>
            <pc:sldMk cId="2706113345" sldId="258"/>
            <ac:inkMk id="8" creationId="{45E7C35A-AC6F-4153-A365-44FE4686B726}"/>
          </ac:inkMkLst>
        </pc:inkChg>
        <pc:inkChg chg="add del">
          <ac:chgData name="NGUYEN TUAN ANH D17AT04" userId="S::anhnt.b17at008@stu.ptit.edu.vn::782311dd-e1b1-4693-815e-c00fcaece440" providerId="AD" clId="Web-{0F4617C3-07F3-4F04-F082-E9FDA12F9C8C}" dt="2020-11-13T09:41:57.178" v="20"/>
          <ac:inkMkLst>
            <pc:docMk/>
            <pc:sldMk cId="2706113345" sldId="258"/>
            <ac:inkMk id="9" creationId="{0A6B27E3-1870-4081-B4A5-61A4C2A29041}"/>
          </ac:inkMkLst>
        </pc:inkChg>
        <pc:inkChg chg="add del">
          <ac:chgData name="NGUYEN TUAN ANH D17AT04" userId="S::anhnt.b17at008@stu.ptit.edu.vn::782311dd-e1b1-4693-815e-c00fcaece440" providerId="AD" clId="Web-{0F4617C3-07F3-4F04-F082-E9FDA12F9C8C}" dt="2020-11-13T09:41:55.600" v="19"/>
          <ac:inkMkLst>
            <pc:docMk/>
            <pc:sldMk cId="2706113345" sldId="258"/>
            <ac:inkMk id="10" creationId="{FBBD7395-495E-401B-81FC-48C5E5EFC90E}"/>
          </ac:inkMkLst>
        </pc:inkChg>
        <pc:inkChg chg="add del">
          <ac:chgData name="NGUYEN TUAN ANH D17AT04" userId="S::anhnt.b17at008@stu.ptit.edu.vn::782311dd-e1b1-4693-815e-c00fcaece440" providerId="AD" clId="Web-{0F4617C3-07F3-4F04-F082-E9FDA12F9C8C}" dt="2020-11-13T09:42:12.443" v="25"/>
          <ac:inkMkLst>
            <pc:docMk/>
            <pc:sldMk cId="2706113345" sldId="258"/>
            <ac:inkMk id="12" creationId="{BF988F02-A5F4-41B9-A6DA-221193C7DF1C}"/>
          </ac:inkMkLst>
        </pc:inkChg>
        <pc:inkChg chg="del">
          <ac:chgData name="NGUYEN TUAN ANH D17AT04" userId="S::anhnt.b17at008@stu.ptit.edu.vn::782311dd-e1b1-4693-815e-c00fcaece440" providerId="AD" clId="Web-{0F4617C3-07F3-4F04-F082-E9FDA12F9C8C}" dt="2020-11-13T09:40:42.538" v="3"/>
          <ac:inkMkLst>
            <pc:docMk/>
            <pc:sldMk cId="2706113345" sldId="258"/>
            <ac:inkMk id="13" creationId="{A72BAFE7-04D4-4279-A92E-636F4C9132A6}"/>
          </ac:inkMkLst>
        </pc:inkChg>
        <pc:inkChg chg="del">
          <ac:chgData name="NGUYEN TUAN ANH D17AT04" userId="S::anhnt.b17at008@stu.ptit.edu.vn::782311dd-e1b1-4693-815e-c00fcaece440" providerId="AD" clId="Web-{0F4617C3-07F3-4F04-F082-E9FDA12F9C8C}" dt="2020-11-13T09:40:40.804" v="2"/>
          <ac:inkMkLst>
            <pc:docMk/>
            <pc:sldMk cId="2706113345" sldId="258"/>
            <ac:inkMk id="14" creationId="{8095CF38-B337-4F75-9925-0BF8C0DEEEC9}"/>
          </ac:inkMkLst>
        </pc:inkChg>
        <pc:inkChg chg="add del">
          <ac:chgData name="NGUYEN TUAN ANH D17AT04" userId="S::anhnt.b17at008@stu.ptit.edu.vn::782311dd-e1b1-4693-815e-c00fcaece440" providerId="AD" clId="Web-{0F4617C3-07F3-4F04-F082-E9FDA12F9C8C}" dt="2020-11-13T09:42:20.693" v="27"/>
          <ac:inkMkLst>
            <pc:docMk/>
            <pc:sldMk cId="2706113345" sldId="258"/>
            <ac:inkMk id="15" creationId="{A93AD2DF-9B0A-4B69-9930-20CAC754BA53}"/>
          </ac:inkMkLst>
        </pc:inkChg>
        <pc:inkChg chg="del">
          <ac:chgData name="NGUYEN TUAN ANH D17AT04" userId="S::anhnt.b17at008@stu.ptit.edu.vn::782311dd-e1b1-4693-815e-c00fcaece440" providerId="AD" clId="Web-{0F4617C3-07F3-4F04-F082-E9FDA12F9C8C}" dt="2020-11-13T09:40:45.616" v="4"/>
          <ac:inkMkLst>
            <pc:docMk/>
            <pc:sldMk cId="2706113345" sldId="258"/>
            <ac:inkMk id="18" creationId="{4962CD7E-672C-4F01-907F-A481E4A8D58A}"/>
          </ac:inkMkLst>
        </pc:inkChg>
        <pc:inkChg chg="del">
          <ac:chgData name="NGUYEN TUAN ANH D17AT04" userId="S::anhnt.b17at008@stu.ptit.edu.vn::782311dd-e1b1-4693-815e-c00fcaece440" providerId="AD" clId="Web-{0F4617C3-07F3-4F04-F082-E9FDA12F9C8C}" dt="2020-11-13T09:40:38.819" v="0"/>
          <ac:inkMkLst>
            <pc:docMk/>
            <pc:sldMk cId="2706113345" sldId="258"/>
            <ac:inkMk id="19" creationId="{F0B70D54-3CFC-426F-B731-A71540988F1A}"/>
          </ac:inkMkLst>
        </pc:inkChg>
        <pc:inkChg chg="del">
          <ac:chgData name="NGUYEN TUAN ANH D17AT04" userId="S::anhnt.b17at008@stu.ptit.edu.vn::782311dd-e1b1-4693-815e-c00fcaece440" providerId="AD" clId="Web-{0F4617C3-07F3-4F04-F082-E9FDA12F9C8C}" dt="2020-11-13T09:40:39.694" v="1"/>
          <ac:inkMkLst>
            <pc:docMk/>
            <pc:sldMk cId="2706113345" sldId="258"/>
            <ac:inkMk id="20" creationId="{C16DF475-0C14-4705-803C-96C130AA9D07}"/>
          </ac:inkMkLst>
        </pc:inkChg>
        <pc:cxnChg chg="add del mod">
          <ac:chgData name="NGUYEN TUAN ANH D17AT04" userId="S::anhnt.b17at008@stu.ptit.edu.vn::782311dd-e1b1-4693-815e-c00fcaece440" providerId="AD" clId="Web-{0F4617C3-07F3-4F04-F082-E9FDA12F9C8C}" dt="2020-11-13T09:42:35.287" v="31"/>
          <ac:cxnSpMkLst>
            <pc:docMk/>
            <pc:sldMk cId="2706113345" sldId="258"/>
            <ac:cxnSpMk id="11" creationId="{FF2178A7-D39E-4900-B6F2-0498CFB5FA07}"/>
          </ac:cxnSpMkLst>
        </pc:cxnChg>
      </pc:sldChg>
    </pc:docChg>
  </pc:docChgLst>
</pc:chgInfo>
</file>

<file path=ppt/media/image1.gif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gif>
</file>

<file path=ppt/media/image19.png>
</file>

<file path=ppt/media/image2.gif>
</file>

<file path=ppt/media/image20.png>
</file>

<file path=ppt/media/image21.gif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gif>
</file>

<file path=ppt/media/image30.png>
</file>

<file path=ppt/media/image31.png>
</file>

<file path=ppt/media/image32.gif>
</file>

<file path=ppt/media/image33.PNG>
</file>

<file path=ppt/media/image4.gif>
</file>

<file path=ppt/media/image5.gif>
</file>

<file path=ppt/media/image6.gi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A1C012-8297-4361-ACE8-A2509FB18911}"/>
              </a:ext>
            </a:extLst>
          </p:cNvPr>
          <p:cNvSpPr/>
          <p:nvPr/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EC2572-8518-46FF-8F60-FE2963DF4A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0120" y="640080"/>
            <a:ext cx="10268712" cy="3227832"/>
          </a:xfrm>
        </p:spPr>
        <p:txBody>
          <a:bodyPr anchor="b">
            <a:normAutofit/>
          </a:bodyPr>
          <a:lstStyle>
            <a:lvl1pPr algn="ctr"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A0C76A-7715-48A4-8CF5-14BBF61962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0120" y="4526280"/>
            <a:ext cx="10268712" cy="1508760"/>
          </a:xfrm>
        </p:spPr>
        <p:txBody>
          <a:bodyPr>
            <a:normAutofit/>
          </a:bodyPr>
          <a:lstStyle>
            <a:lvl1pPr marL="0" indent="0" algn="ctr">
              <a:buNone/>
              <a:defRPr sz="36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2D4EF84-F7DF-49C5-9285-301284ADB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11/15/2020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81266E04-79AF-49EF-86BC-DB29D304B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90DF5B53-9A9A-46CE-A910-25ADA5875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39789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327B9-64C6-4AFE-8E67-F60CD17A8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92656D-F600-4D76-8A0F-BDBE78759B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A13412-4939-4879-B91F-BB5B029B6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11/15/2020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237DB9-DE7D-4687-82D7-612600F06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819356-0444-4C23-82D3-E2FDE28D3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73770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EB51B7C-D548-4AB7-90A4-C196105E6D56}"/>
              </a:ext>
            </a:extLst>
          </p:cNvPr>
          <p:cNvSpPr/>
          <p:nvPr/>
        </p:nvSpPr>
        <p:spPr>
          <a:xfrm>
            <a:off x="7108274" y="0"/>
            <a:ext cx="508372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32DC521B-8B54-4843-9FF4-B2C30FA004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751740" y="643467"/>
            <a:ext cx="3477092" cy="5533495"/>
          </a:xfrm>
        </p:spPr>
        <p:txBody>
          <a:bodyPr vert="eaVert" tIns="9144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0E3F10-9E27-41E6-A965-4243E37BE3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60120" y="643467"/>
            <a:ext cx="5504687" cy="5533496"/>
          </a:xfrm>
        </p:spPr>
        <p:txBody>
          <a:bodyPr vert="eaVert" tIns="91440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41D62D-51A0-4AD7-8027-BF548FB6AAF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7898" y="6356350"/>
            <a:ext cx="25227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11/15/2020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857492-A701-44A1-B1D5-7B2C8CD06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ED2E8AE-F1AA-4D19-A434-102501D3B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5519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80910-921F-4143-AB01-0F0AFC290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0182FC-5A0B-4C24-A6ED-990ED5BA90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6172F4-3DB0-4AE3-8926-081B78034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11/15/2020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5F1358-C731-465B-BCB1-2CCBFD6EC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59536-57D3-4C8A-A207-568465A32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22592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81E0804-8E9E-4C6E-B18D-44FE715B239E}"/>
              </a:ext>
            </a:extLst>
          </p:cNvPr>
          <p:cNvSpPr/>
          <p:nvPr/>
        </p:nvSpPr>
        <p:spPr>
          <a:xfrm>
            <a:off x="0" y="0"/>
            <a:ext cx="12192000" cy="422497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278AA1-17A5-44BF-8791-EACDA31F5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768096"/>
            <a:ext cx="10268712" cy="3136392"/>
          </a:xfrm>
        </p:spPr>
        <p:txBody>
          <a:bodyPr anchor="b">
            <a:normAutofit/>
          </a:bodyPr>
          <a:lstStyle>
            <a:lvl1pPr>
              <a:defRPr sz="7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1203A5-DA79-4778-AB85-1503657484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0" y="4544568"/>
            <a:ext cx="10268712" cy="1545336"/>
          </a:xfrm>
        </p:spPr>
        <p:txBody>
          <a:bodyPr>
            <a:normAutofit/>
          </a:bodyPr>
          <a:lstStyle>
            <a:lvl1pPr marL="0" indent="0">
              <a:buNone/>
              <a:defRPr sz="3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CE3B1B5E-0912-44AE-BAED-70B980E53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11/15/2020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346C82F1-A7B2-4F03-A26B-59D79BF5B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B1DC1ABC-47A9-477B-A29D-F6690EE6B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70909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5F398-F05F-4793-9FA5-5B817EB95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7F1CD-2CD4-4BBB-AB36-73A20B1A8D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60120" y="2587752"/>
            <a:ext cx="4815840" cy="35935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7BBE02-B884-4CCC-9CBD-13B792BBA2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2992" y="2583371"/>
            <a:ext cx="4815840" cy="35935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B7FBE509-AA68-4D63-A589-AD5DE7FFF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11/15/2020</a:t>
            </a:fld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9C1A4D52-57E4-4F45-BC2C-9FD73E9CE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E76AD5E1-358D-4236-85AE-74713259E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3587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87D32C-166A-4FBE-B24D-C257690954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1" y="2587752"/>
            <a:ext cx="4818888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9EC567-F249-462A-B71A-9C40D50E26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0120" y="3594538"/>
            <a:ext cx="4818888" cy="25868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B7D2C6-69D1-4DE4-BF68-5FB0623DB9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09944" y="2587752"/>
            <a:ext cx="4818888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367CC7-ED09-4F8D-A39A-C5969D33B9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09944" y="3594538"/>
            <a:ext cx="4818888" cy="25868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5F92A44F-DE98-4FB5-B474-5DCCDD267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11/15/2020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ACC79DA-A9E4-4E93-93F1-81907A901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04DFE57-AA80-4ED8-AD77-35CC56F3F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FB62259C-ADDF-4293-AD3B-AB2E04A74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501076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C7BA0-DC57-452F-85B7-C979AA690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F1C53797-8D72-4774-AC93-EB9FDD650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11/15/2020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E945AB7-1A32-4516-ABF9-B40958AE2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22923C3-1D67-4089-A6B1-9A10315E8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05924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A8DC1-14F6-453B-A724-D6493F063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11/15/2020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63FF0-1A91-4698-B12A-112D05373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066D53-44B3-4F04-93FD-9756A601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7126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83A0FE-F7E3-433E-9A29-D778690D22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2591850"/>
            <a:ext cx="6045644" cy="359359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94B15D-55F5-4208-AF40-41CAFEB56F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60120" y="2591850"/>
            <a:ext cx="3811905" cy="3277137"/>
          </a:xfrm>
        </p:spPr>
        <p:txBody>
          <a:bodyPr anchor="ctr"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E8A46CE7-2F0F-4C85-B633-B9FCB8347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11/15/2020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0900919-3A73-4918-9D97-8DBE7ABB7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8BC1001-E44E-4A9A-9E60-2E319A844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A125AC31-022C-40AA-B65C-C9AC48395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99639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97A575-703F-410E-9A84-F9B578FEAE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2267712"/>
            <a:ext cx="6571469" cy="4590288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18B509-934D-400A-A922-45B61AC6E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35971" y="2587752"/>
            <a:ext cx="3992856" cy="3593592"/>
          </a:xfrm>
        </p:spPr>
        <p:txBody>
          <a:bodyPr anchor="ctr"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99813C51-6954-4F3A-A043-D1BCC8B50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11/15/2020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0AC32FB-49A3-40E4-9D24-177597043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>
              <a:effectLst>
                <a:outerShdw blurRad="50800" dist="38100" dir="2700000" algn="tl" rotWithShape="0">
                  <a:prstClr val="black">
                    <a:alpha val="43000"/>
                  </a:prstClr>
                </a:outerShdw>
              </a:effectLst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C93F5E6-DAE6-447B-8038-5F4C9A799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FF97FB-514D-4FE8-A9A4-E9A111A56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771363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D153959-30FA-4987-A094-7243641F474B}"/>
              </a:ext>
            </a:extLst>
          </p:cNvPr>
          <p:cNvSpPr/>
          <p:nvPr/>
        </p:nvSpPr>
        <p:spPr>
          <a:xfrm>
            <a:off x="0" y="0"/>
            <a:ext cx="12192000" cy="22649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216229-A6DB-436A-B327-667E80F0A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4"/>
            <a:ext cx="10268712" cy="17007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2B351D-270D-480D-8AF5-6A213ED2B3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0" y="2587752"/>
            <a:ext cx="10268712" cy="35935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EB0E73-3310-4A8F-BB4A-7A6A99121A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03720" y="6356350"/>
            <a:ext cx="32369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just">
              <a:defRPr sz="1200" spc="50" baseline="0">
                <a:solidFill>
                  <a:schemeClr val="tx1"/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11/15/2020</a:t>
            </a:fld>
            <a:endParaRPr lang="en-US" spc="5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81C4C0-515B-4404-A780-C31E7DFE54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60120" y="6356350"/>
            <a:ext cx="5504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50" baseline="0">
                <a:solidFill>
                  <a:schemeClr val="tx1"/>
                </a:solidFill>
              </a:defRPr>
            </a:lvl1pPr>
          </a:lstStyle>
          <a:p>
            <a:endParaRPr lang="en-US" spc="5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4C30C7-F013-428C-A6F7-A8CCCD14CE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96144" y="6356350"/>
            <a:ext cx="932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9030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2" r:id="rId2"/>
    <p:sldLayoutId id="2147483681" r:id="rId3"/>
    <p:sldLayoutId id="2147483680" r:id="rId4"/>
    <p:sldLayoutId id="2147483679" r:id="rId5"/>
    <p:sldLayoutId id="2147483678" r:id="rId6"/>
    <p:sldLayoutId id="2147483677" r:id="rId7"/>
    <p:sldLayoutId id="2147483676" r:id="rId8"/>
    <p:sldLayoutId id="2147483675" r:id="rId9"/>
    <p:sldLayoutId id="2147483674" r:id="rId10"/>
    <p:sldLayoutId id="214748367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600" kern="1200" cap="all" spc="120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1000"/>
        </a:lnSpc>
        <a:spcBef>
          <a:spcPts val="700"/>
        </a:spcBef>
        <a:spcAft>
          <a:spcPts val="700"/>
        </a:spcAft>
        <a:buFont typeface="Arial" panose="020B0604020202020204" pitchFamily="34" charset="0"/>
        <a:buNone/>
        <a:defRPr sz="2600" kern="1200" spc="50" baseline="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2300" kern="1200" spc="50" baseline="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27432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4pPr>
      <a:lvl5pPr marL="594360" indent="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gif"/><Relationship Id="rId7" Type="http://schemas.openxmlformats.org/officeDocument/2006/relationships/image" Target="../media/image6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gif"/><Relationship Id="rId5" Type="http://schemas.openxmlformats.org/officeDocument/2006/relationships/image" Target="../media/image4.gif"/><Relationship Id="rId4" Type="http://schemas.openxmlformats.org/officeDocument/2006/relationships/image" Target="../media/image3.gi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g"/><Relationship Id="rId13" Type="http://schemas.openxmlformats.org/officeDocument/2006/relationships/image" Target="../media/image17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6.png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15.png"/><Relationship Id="rId5" Type="http://schemas.openxmlformats.org/officeDocument/2006/relationships/image" Target="../media/image10.png"/><Relationship Id="rId10" Type="http://schemas.openxmlformats.org/officeDocument/2006/relationships/image" Target="../media/image5.gif"/><Relationship Id="rId4" Type="http://schemas.openxmlformats.org/officeDocument/2006/relationships/image" Target="../media/image9.png"/><Relationship Id="rId9" Type="http://schemas.openxmlformats.org/officeDocument/2006/relationships/image" Target="../media/image14.png"/><Relationship Id="rId1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13" Type="http://schemas.openxmlformats.org/officeDocument/2006/relationships/image" Target="../media/image26.png"/><Relationship Id="rId18" Type="http://schemas.openxmlformats.org/officeDocument/2006/relationships/image" Target="../media/image31.png"/><Relationship Id="rId3" Type="http://schemas.openxmlformats.org/officeDocument/2006/relationships/image" Target="../media/image6.gif"/><Relationship Id="rId7" Type="http://schemas.openxmlformats.org/officeDocument/2006/relationships/image" Target="../media/image22.png"/><Relationship Id="rId12" Type="http://schemas.openxmlformats.org/officeDocument/2006/relationships/image" Target="../media/image25.jpeg"/><Relationship Id="rId17" Type="http://schemas.openxmlformats.org/officeDocument/2006/relationships/image" Target="../media/image30.png"/><Relationship Id="rId2" Type="http://schemas.openxmlformats.org/officeDocument/2006/relationships/image" Target="../media/image18.gif"/><Relationship Id="rId16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gif"/><Relationship Id="rId11" Type="http://schemas.openxmlformats.org/officeDocument/2006/relationships/image" Target="../media/image7.png"/><Relationship Id="rId5" Type="http://schemas.openxmlformats.org/officeDocument/2006/relationships/image" Target="../media/image20.png"/><Relationship Id="rId15" Type="http://schemas.openxmlformats.org/officeDocument/2006/relationships/image" Target="../media/image28.png"/><Relationship Id="rId10" Type="http://schemas.openxmlformats.org/officeDocument/2006/relationships/image" Target="../media/image24.png"/><Relationship Id="rId4" Type="http://schemas.openxmlformats.org/officeDocument/2006/relationships/image" Target="../media/image19.png"/><Relationship Id="rId9" Type="http://schemas.openxmlformats.org/officeDocument/2006/relationships/image" Target="../media/image8.png"/><Relationship Id="rId14" Type="http://schemas.openxmlformats.org/officeDocument/2006/relationships/image" Target="../media/image2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32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3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5739032" y="5224081"/>
            <a:ext cx="3870516" cy="1373334"/>
          </a:xfrm>
          <a:prstGeom prst="rect">
            <a:avLst/>
          </a:prstGeom>
        </p:spPr>
      </p:pic>
      <p:pic>
        <p:nvPicPr>
          <p:cNvPr id="4" name="Picture 4" descr="A picture containing clock, computer&#10;&#10;Description automatically generated">
            <a:extLst>
              <a:ext uri="{FF2B5EF4-FFF2-40B4-BE49-F238E27FC236}">
                <a16:creationId xmlns:a16="http://schemas.microsoft.com/office/drawing/2014/main" id="{7A36709A-30D5-4AA2-A7E5-09AED238C3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4032" y="3590881"/>
            <a:ext cx="4347968" cy="326783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46787">
            <a:off x="6994613" y="2506716"/>
            <a:ext cx="2862785" cy="146304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188711">
            <a:off x="2215704" y="2919783"/>
            <a:ext cx="2862785" cy="1463040"/>
          </a:xfrm>
          <a:prstGeom prst="rect">
            <a:avLst/>
          </a:prstGeom>
        </p:spPr>
      </p:pic>
      <p:pic>
        <p:nvPicPr>
          <p:cNvPr id="2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B9A922FA-62E3-4D68-9B5D-6897E33B42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97" y="3590162"/>
            <a:ext cx="4372755" cy="326783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4672" y="2389299"/>
            <a:ext cx="3002028" cy="193596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61" y="225270"/>
            <a:ext cx="4400550" cy="1962150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-290903" y="-14518"/>
            <a:ext cx="12656310" cy="2288157"/>
            <a:chOff x="13897" y="0"/>
            <a:chExt cx="12656310" cy="2288157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897" y="0"/>
              <a:ext cx="2288157" cy="2288157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02054" y="0"/>
              <a:ext cx="2288157" cy="2288157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84675" y="0"/>
              <a:ext cx="2288157" cy="2288157"/>
            </a:xfrm>
            <a:prstGeom prst="rect">
              <a:avLst/>
            </a:prstGeom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72832" y="0"/>
              <a:ext cx="2288157" cy="2288157"/>
            </a:xfrm>
            <a:prstGeom prst="rect">
              <a:avLst/>
            </a:prstGeom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22152" y="0"/>
              <a:ext cx="2288157" cy="2288157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82050" y="0"/>
              <a:ext cx="2288157" cy="2288157"/>
            </a:xfrm>
            <a:prstGeom prst="rect">
              <a:avLst/>
            </a:prstGeom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FD493AB0-3808-4A93-82C4-FEB693CD58F0}"/>
              </a:ext>
            </a:extLst>
          </p:cNvPr>
          <p:cNvSpPr txBox="1"/>
          <p:nvPr/>
        </p:nvSpPr>
        <p:spPr>
          <a:xfrm>
            <a:off x="3285319" y="368112"/>
            <a:ext cx="6668218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000" b="1" dirty="0">
                <a:solidFill>
                  <a:schemeClr val="accent4">
                    <a:lumMod val="50000"/>
                  </a:schemeClr>
                </a:solidFill>
              </a:rPr>
              <a:t>XSS </a:t>
            </a:r>
            <a:r>
              <a:rPr lang="en-US" sz="8000" b="1" dirty="0">
                <a:solidFill>
                  <a:schemeClr val="accent4">
                    <a:lumMod val="50000"/>
                  </a:schemeClr>
                </a:solidFill>
              </a:rPr>
              <a:t>ATTACK</a:t>
            </a:r>
            <a:r>
              <a:rPr lang="en-US" sz="4000" b="1" dirty="0">
                <a:solidFill>
                  <a:schemeClr val="accent4">
                    <a:lumMod val="50000"/>
                  </a:schemeClr>
                </a:solidFill>
              </a:rPr>
              <a:t> DEMO</a:t>
            </a:r>
            <a:endParaRPr lang="en-US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6271" y="6270717"/>
            <a:ext cx="437219" cy="397677"/>
          </a:xfrm>
          <a:prstGeom prst="rect">
            <a:avLst/>
          </a:prstGeom>
        </p:spPr>
      </p:pic>
      <p:sp>
        <p:nvSpPr>
          <p:cNvPr id="8" name="Isosceles Triangle 7"/>
          <p:cNvSpPr/>
          <p:nvPr/>
        </p:nvSpPr>
        <p:spPr>
          <a:xfrm rot="451954">
            <a:off x="5841073" y="6293490"/>
            <a:ext cx="2157984" cy="749808"/>
          </a:xfrm>
          <a:prstGeom prst="triangle">
            <a:avLst>
              <a:gd name="adj" fmla="val 100000"/>
            </a:avLst>
          </a:prstGeom>
          <a:solidFill>
            <a:srgbClr val="003140"/>
          </a:solidFill>
          <a:ln>
            <a:solidFill>
              <a:srgbClr val="0031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11334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420599" cy="23007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97" y="0"/>
            <a:ext cx="2288157" cy="2288157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2054" y="-18690"/>
            <a:ext cx="2288157" cy="2288157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4675" y="-1"/>
            <a:ext cx="2288157" cy="2288157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2832" y="-1918"/>
            <a:ext cx="2288157" cy="2288157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2152" y="-18691"/>
            <a:ext cx="2288157" cy="2288157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3710" y="12575"/>
            <a:ext cx="2288157" cy="2288157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3624" y="-673681"/>
            <a:ext cx="5981700" cy="37814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775999" y="4040393"/>
            <a:ext cx="1096595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F98C2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Burp Suite 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2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là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một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công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cụ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kiểm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thử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mạnh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mẽ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  <a:p>
            <a:pPr algn="ctr"/>
            <a:r>
              <a:rPr lang="en-US" sz="2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Một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lưu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ý </a:t>
            </a:r>
            <a:r>
              <a:rPr lang="en-US" sz="2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là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nó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thực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sự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mạnh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khi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sử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dụng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bản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u="sng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trả</a:t>
            </a:r>
            <a:r>
              <a:rPr lang="en-US" sz="2800" u="sng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u="sng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phí</a:t>
            </a:r>
            <a:r>
              <a:rPr lang="en-US" sz="2800" u="sng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smtClean="0">
                <a:solidFill>
                  <a:srgbClr val="F98C2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Professional</a:t>
            </a:r>
            <a:endParaRPr lang="en-US" sz="2800" b="1" dirty="0">
              <a:solidFill>
                <a:srgbClr val="F98C2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2973" y="2150827"/>
            <a:ext cx="7056443" cy="3986082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8976" y="3150069"/>
            <a:ext cx="4761905" cy="2857143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3798" y="3292060"/>
            <a:ext cx="4761905" cy="2857143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9960" y="2687847"/>
            <a:ext cx="2429826" cy="2429826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312" y="4769599"/>
            <a:ext cx="1934543" cy="1160726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8424" y="4975761"/>
            <a:ext cx="2685602" cy="954564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1119630" y="3716358"/>
            <a:ext cx="42997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tinyurl.com/y56ztxvv</a:t>
            </a:r>
            <a:endParaRPr lang="en-US" sz="3600" dirty="0"/>
          </a:p>
        </p:txBody>
      </p:sp>
      <p:grpSp>
        <p:nvGrpSpPr>
          <p:cNvPr id="36" name="Group 35"/>
          <p:cNvGrpSpPr/>
          <p:nvPr/>
        </p:nvGrpSpPr>
        <p:grpSpPr>
          <a:xfrm>
            <a:off x="-341849" y="-190500"/>
            <a:ext cx="13201650" cy="2528612"/>
            <a:chOff x="0" y="-37380"/>
            <a:chExt cx="13201650" cy="2338112"/>
          </a:xfrm>
        </p:grpSpPr>
        <p:pic>
          <p:nvPicPr>
            <p:cNvPr id="32" name="Picture 31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-37380"/>
              <a:ext cx="4400550" cy="2338112"/>
            </a:xfrm>
            <a:prstGeom prst="rect">
              <a:avLst/>
            </a:prstGeom>
          </p:spPr>
        </p:pic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00550" y="-18689"/>
              <a:ext cx="4400550" cy="2319421"/>
            </a:xfrm>
            <a:prstGeom prst="rect">
              <a:avLst/>
            </a:prstGeom>
          </p:spPr>
        </p:pic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01100" y="-18689"/>
              <a:ext cx="4400550" cy="2319421"/>
            </a:xfrm>
            <a:prstGeom prst="rect">
              <a:avLst/>
            </a:prstGeom>
          </p:spPr>
        </p:pic>
      </p:grpSp>
      <p:pic>
        <p:nvPicPr>
          <p:cNvPr id="30" name="Picture 29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4751" y="644583"/>
            <a:ext cx="963244" cy="1039471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5316252" y="1001508"/>
            <a:ext cx="266130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solidFill>
                  <a:schemeClr val="bg1"/>
                </a:solidFill>
              </a:rPr>
              <a:t>XSSSTRIKE</a:t>
            </a:r>
            <a:endParaRPr lang="en-US" sz="4000" b="1" dirty="0">
              <a:solidFill>
                <a:schemeClr val="bg1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101932" y="3697453"/>
            <a:ext cx="11875367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 err="1" smtClean="0">
                <a:solidFill>
                  <a:srgbClr val="00E6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Xssstrike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là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công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cụ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viết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bằng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Python, </a:t>
            </a:r>
          </a:p>
          <a:p>
            <a:pPr algn="ctr"/>
            <a:r>
              <a:rPr lang="en-US" sz="2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cung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cấp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khả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năng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vét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cạn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lỗi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2800" b="1" dirty="0" err="1">
                <a:solidFill>
                  <a:srgbClr val="00E6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BruteXss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r>
              <a:rPr lang="en-US" sz="2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Một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cách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mạnh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mẽ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</a:p>
          <a:p>
            <a:pPr algn="ctr"/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Ngoài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ra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nó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còn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phát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hiện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được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Xss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DOM_Base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một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dạng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khó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phát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hiện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9" name="Picture 38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511" y="2826055"/>
            <a:ext cx="9753600" cy="3419475"/>
          </a:xfrm>
          <a:prstGeom prst="rect">
            <a:avLst/>
          </a:prstGeom>
        </p:spPr>
      </p:pic>
      <p:sp>
        <p:nvSpPr>
          <p:cNvPr id="41" name="Rectangle 40"/>
          <p:cNvSpPr/>
          <p:nvPr/>
        </p:nvSpPr>
        <p:spPr>
          <a:xfrm>
            <a:off x="6131302" y="3598816"/>
            <a:ext cx="2799338" cy="68784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/>
          <p:cNvSpPr/>
          <p:nvPr/>
        </p:nvSpPr>
        <p:spPr>
          <a:xfrm>
            <a:off x="6110518" y="4998201"/>
            <a:ext cx="3390025" cy="39406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/>
          <p:cNvSpPr/>
          <p:nvPr/>
        </p:nvSpPr>
        <p:spPr>
          <a:xfrm>
            <a:off x="6131301" y="5644551"/>
            <a:ext cx="3369241" cy="39406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4" name="Picture 43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7922" y="2456286"/>
            <a:ext cx="6031455" cy="4122319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6271" y="6270717"/>
            <a:ext cx="437219" cy="397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1228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8" dur="2000" fill="hold"/>
                                        <p:tgtEl>
                                          <p:spTgt spid="15"/>
                                        </p:tgtEl>
                                      </p:cBhvr>
                                      <p:by x="75000" y="75000"/>
                                    </p:animScale>
                                  </p:childTnLst>
                                </p:cTn>
                              </p:par>
                              <p:par>
                                <p:cTn id="2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3.33333E-6 L -0.28932 -0.06783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466" y="-3403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8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2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7" dur="2000" fill="hold"/>
                                        <p:tgtEl>
                                          <p:spTgt spid="2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4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9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1000"/>
                            </p:stCondLst>
                            <p:childTnLst>
                              <p:par>
                                <p:cTn id="9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1000"/>
                            </p:stCondLst>
                            <p:childTnLst>
                              <p:par>
                                <p:cTn id="105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4.07407E-6 L -0.0862 -0.00741 " pathEditMode="relative" rAng="0" ptsTypes="AA">
                                      <p:cBhvr>
                                        <p:cTn id="106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310" y="-370"/>
                                    </p:animMotion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18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42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8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9" dur="10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10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1000"/>
                            </p:stCondLst>
                            <p:childTnLst>
                              <p:par>
                                <p:cTn id="1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" fill="hold">
                            <p:stCondLst>
                              <p:cond delay="500"/>
                            </p:stCondLst>
                            <p:childTnLst>
                              <p:par>
                                <p:cTn id="15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6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7" dur="10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10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3" grpId="1"/>
      <p:bldP spid="29" grpId="0"/>
      <p:bldP spid="29" grpId="1"/>
      <p:bldP spid="31" grpId="0"/>
      <p:bldP spid="37" grpId="0"/>
      <p:bldP spid="37" grpId="1"/>
      <p:bldP spid="41" grpId="0" animBg="1"/>
      <p:bldP spid="41" grpId="1" animBg="1"/>
      <p:bldP spid="42" grpId="0" animBg="1"/>
      <p:bldP spid="42" grpId="1" animBg="1"/>
      <p:bldP spid="43" grpId="0" animBg="1"/>
      <p:bldP spid="43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/>
        </p:nvSpPr>
        <p:spPr>
          <a:xfrm>
            <a:off x="-4245" y="39704"/>
            <a:ext cx="12192000" cy="6858000"/>
          </a:xfrm>
          <a:prstGeom prst="rect">
            <a:avLst/>
          </a:prstGeom>
          <a:solidFill>
            <a:srgbClr val="FFF1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9625" y="2872981"/>
            <a:ext cx="3164260" cy="2685267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0"/>
            <a:ext cx="12420599" cy="23007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/>
          <p:cNvGrpSpPr/>
          <p:nvPr/>
        </p:nvGrpSpPr>
        <p:grpSpPr>
          <a:xfrm>
            <a:off x="13897" y="12575"/>
            <a:ext cx="12647970" cy="2288157"/>
            <a:chOff x="13897" y="12575"/>
            <a:chExt cx="12647970" cy="2288157"/>
          </a:xfrm>
        </p:grpSpPr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897" y="12575"/>
              <a:ext cx="2288157" cy="2288157"/>
            </a:xfrm>
            <a:prstGeom prst="rect">
              <a:avLst/>
            </a:prstGeom>
          </p:spPr>
        </p:pic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02054" y="12575"/>
              <a:ext cx="2288157" cy="2288157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84675" y="12575"/>
              <a:ext cx="2288157" cy="2288157"/>
            </a:xfrm>
            <a:prstGeom prst="rect">
              <a:avLst/>
            </a:prstGeom>
          </p:spPr>
        </p:pic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72832" y="12575"/>
              <a:ext cx="2288157" cy="2288157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22152" y="12575"/>
              <a:ext cx="2288157" cy="2288157"/>
            </a:xfrm>
            <a:prstGeom prst="rect">
              <a:avLst/>
            </a:prstGeom>
          </p:spPr>
        </p:pic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73710" y="12575"/>
              <a:ext cx="2288157" cy="2288157"/>
            </a:xfrm>
            <a:prstGeom prst="rect">
              <a:avLst/>
            </a:prstGeom>
          </p:spPr>
        </p:pic>
      </p:grpSp>
      <p:pic>
        <p:nvPicPr>
          <p:cNvPr id="4" name="Picture 4" descr="Logo&#10;&#10;Description automatically generated">
            <a:extLst>
              <a:ext uri="{FF2B5EF4-FFF2-40B4-BE49-F238E27FC236}">
                <a16:creationId xmlns:a16="http://schemas.microsoft.com/office/drawing/2014/main" id="{3E55DB1F-DAF5-4A78-8895-496D1B9241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2299" y="3394316"/>
            <a:ext cx="1324040" cy="1313258"/>
          </a:xfrm>
          <a:prstGeom prst="rect">
            <a:avLst/>
          </a:prstGeom>
        </p:spPr>
      </p:pic>
      <p:pic>
        <p:nvPicPr>
          <p:cNvPr id="5" name="Picture 5" descr="Shape&#10;&#10;Description automatically generated">
            <a:extLst>
              <a:ext uri="{FF2B5EF4-FFF2-40B4-BE49-F238E27FC236}">
                <a16:creationId xmlns:a16="http://schemas.microsoft.com/office/drawing/2014/main" id="{1CAAB273-4045-4988-A971-0DAE9EEF58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78807" y="3395743"/>
            <a:ext cx="1329254" cy="1373174"/>
          </a:xfrm>
          <a:prstGeom prst="rect">
            <a:avLst/>
          </a:prstGeom>
        </p:spPr>
      </p:pic>
      <p:grpSp>
        <p:nvGrpSpPr>
          <p:cNvPr id="31" name="Group 30"/>
          <p:cNvGrpSpPr/>
          <p:nvPr/>
        </p:nvGrpSpPr>
        <p:grpSpPr>
          <a:xfrm>
            <a:off x="-42833" y="-53926"/>
            <a:ext cx="12629943" cy="2404758"/>
            <a:chOff x="-42833" y="-53926"/>
            <a:chExt cx="12629943" cy="2404758"/>
          </a:xfrm>
        </p:grpSpPr>
        <p:pic>
          <p:nvPicPr>
            <p:cNvPr id="30" name="Picture 29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42833" y="-53926"/>
              <a:ext cx="2404758" cy="2404758"/>
            </a:xfrm>
            <a:prstGeom prst="rect">
              <a:avLst/>
            </a:prstGeom>
          </p:spPr>
        </p:pic>
        <p:pic>
          <p:nvPicPr>
            <p:cNvPr id="36" name="Picture 35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00857" y="-53926"/>
              <a:ext cx="2404758" cy="2404758"/>
            </a:xfrm>
            <a:prstGeom prst="rect">
              <a:avLst/>
            </a:prstGeom>
          </p:spPr>
        </p:pic>
        <p:pic>
          <p:nvPicPr>
            <p:cNvPr id="37" name="Picture 36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98886" y="-53926"/>
              <a:ext cx="2404758" cy="2404758"/>
            </a:xfrm>
            <a:prstGeom prst="rect">
              <a:avLst/>
            </a:prstGeom>
          </p:spPr>
        </p:pic>
        <p:pic>
          <p:nvPicPr>
            <p:cNvPr id="39" name="Picture 38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5193" y="-53926"/>
              <a:ext cx="2404758" cy="2404758"/>
            </a:xfrm>
            <a:prstGeom prst="rect">
              <a:avLst/>
            </a:prstGeom>
          </p:spPr>
        </p:pic>
        <p:pic>
          <p:nvPicPr>
            <p:cNvPr id="41" name="Picture 40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54373" y="-53926"/>
              <a:ext cx="2404758" cy="2404758"/>
            </a:xfrm>
            <a:prstGeom prst="rect">
              <a:avLst/>
            </a:prstGeom>
          </p:spPr>
        </p:pic>
        <p:pic>
          <p:nvPicPr>
            <p:cNvPr id="42" name="Picture 41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82352" y="-53926"/>
              <a:ext cx="2404758" cy="2404758"/>
            </a:xfrm>
            <a:prstGeom prst="rect">
              <a:avLst/>
            </a:prstGeom>
          </p:spPr>
        </p:pic>
      </p:grpSp>
      <p:pic>
        <p:nvPicPr>
          <p:cNvPr id="6" name="Picture 6" descr="Logo&#10;&#10;Description automatically generated">
            <a:extLst>
              <a:ext uri="{FF2B5EF4-FFF2-40B4-BE49-F238E27FC236}">
                <a16:creationId xmlns:a16="http://schemas.microsoft.com/office/drawing/2014/main" id="{1A6F6AE9-327D-4CEF-9F55-5B08954C1D4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71981" y="3359379"/>
            <a:ext cx="1422731" cy="1445902"/>
          </a:xfrm>
          <a:prstGeom prst="rect">
            <a:avLst/>
          </a:prstGeom>
        </p:spPr>
      </p:pic>
      <p:pic>
        <p:nvPicPr>
          <p:cNvPr id="9" name="Picture 8" descr="A close up of a sign&#10;&#10;Description automatically generated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51875" y="3493456"/>
            <a:ext cx="1097555" cy="116233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8882" y="2234495"/>
            <a:ext cx="6510788" cy="411589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1136" y="2902098"/>
            <a:ext cx="1938817" cy="2092248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3757137" y="615859"/>
            <a:ext cx="5681363" cy="110799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6600" b="1" dirty="0" smtClean="0">
                <a:solidFill>
                  <a:schemeClr val="accent2">
                    <a:lumMod val="75000"/>
                  </a:schemeClr>
                </a:solidFill>
                <a:latin typeface="Bahnschrift" panose="020B0502040204020203" pitchFamily="34" charset="0"/>
              </a:rPr>
              <a:t>THANK FOR. . .</a:t>
            </a:r>
            <a:endParaRPr lang="en-US" sz="6600" b="1" dirty="0">
              <a:solidFill>
                <a:schemeClr val="accent2">
                  <a:lumMod val="75000"/>
                </a:schemeClr>
              </a:solidFill>
              <a:latin typeface="Bahnschrift" panose="020B0502040204020203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7869" y="-511957"/>
            <a:ext cx="5981700" cy="3781425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6271" y="6270717"/>
            <a:ext cx="437219" cy="39767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4841" y="3549416"/>
            <a:ext cx="1050409" cy="1050409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6424" y="3667528"/>
            <a:ext cx="1742096" cy="808859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973" y="3691691"/>
            <a:ext cx="2021238" cy="765860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7287" y="3180154"/>
            <a:ext cx="1646611" cy="1646611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4627" y="3468704"/>
            <a:ext cx="1406923" cy="1336577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10181510" y="6156529"/>
            <a:ext cx="15333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 smtClean="0">
                <a:latin typeface="+mj-lt"/>
              </a:rPr>
              <a:t>XSSstrike</a:t>
            </a:r>
            <a:endParaRPr lang="en-US" sz="2000" dirty="0">
              <a:latin typeface="+mj-lt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0053" y="3286448"/>
            <a:ext cx="1560491" cy="156049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0434" y="3159188"/>
            <a:ext cx="1282643" cy="1666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01724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6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6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7.40741E-7 L -0.37786 -0.10972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893" y="-5486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7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17 -0.02662 L -0.08763 -0.11019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440" y="-4190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7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1.11111E-6 L 0.08086 -0.11597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36" y="-5810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7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2.96296E-6 L 0.35808 -0.09375 " pathEditMode="relative" rAng="0" ptsTypes="AA">
                                      <p:cBhvr>
                                        <p:cTn id="27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904" y="-4699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42" presetClass="path" presetSubtype="0" accel="50000" decel="5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2.08333E-7 -4.81481E-6 L 0.21589 -0.1199 " pathEditMode="relative" rAng="0" ptsTypes="AA">
                                      <p:cBhvr>
                                        <p:cTn id="32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794" y="-5995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4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42" presetClass="path" presetSubtype="0" accel="50000" decel="5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6.25E-7 1.11022E-16 L 0.17539 0.3206 " pathEditMode="relative" rAng="0" ptsTypes="AA">
                                      <p:cBhvr>
                                        <p:cTn id="37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763" y="16019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3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42" presetClass="path" presetSubtype="0" accel="50000" decel="5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-2.08333E-7 -1.48148E-6 L -0.15781 0.32037 " pathEditMode="relative" rAng="0" ptsTypes="AA">
                                      <p:cBhvr>
                                        <p:cTn id="42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891" y="16019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42" presetClass="path" presetSubtype="0" accel="50000" decel="5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2.5E-6 -2.96296E-6 L -0.00261 0.29514 " pathEditMode="relative" rAng="0" ptsTypes="AA">
                                      <p:cBhvr>
                                        <p:cTn id="4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0" y="14745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2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42" presetClass="path" presetSubtype="0" accel="50000" decel="5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2.08333E-6 -7.40741E-7 L -0.24479 -0.11343 " pathEditMode="relative" rAng="0" ptsTypes="AA">
                                      <p:cBhvr>
                                        <p:cTn id="52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240" y="-5671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42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6.25E-7 4.07407E-6 L -0.32695 0.1074 " pathEditMode="relative" rAng="0" ptsTypes="AA">
                                      <p:cBhvr>
                                        <p:cTn id="57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354" y="5370"/>
                                    </p:animMotion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6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42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5E-6 -4.07407E-6 L 0.26485 0.09885 " pathEditMode="relative" rAng="0" ptsTypes="AA">
                                      <p:cBhvr>
                                        <p:cTn id="62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242" y="4931"/>
                                    </p:animMotion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6" presetClass="emph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67" dur="1700" fill="hold"/>
                                        <p:tgtEl>
                                          <p:spTgt spid="10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68" presetID="42" presetClass="path" presetSubtype="0" accel="50000" decel="5000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8.33333E-7 4.07407E-6 L -0.39987 0.26828 " pathEditMode="relative" rAng="0" ptsTypes="AA">
                                      <p:cBhvr>
                                        <p:cTn id="69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000" y="13403"/>
                                    </p:animMotion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6" presetClass="emph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74" dur="1500" fill="hold"/>
                                        <p:tgtEl>
                                          <p:spTgt spid="11"/>
                                        </p:tgtEl>
                                      </p:cBhvr>
                                      <p:by x="55000" y="55000"/>
                                    </p:animScale>
                                  </p:childTnLst>
                                </p:cTn>
                              </p:par>
                              <p:par>
                                <p:cTn id="75" presetID="42" presetClass="path" presetSubtype="0" accel="50000" decel="5000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animMotion origin="layout" path="M 2.08333E-7 -4.44444E-6 L 0.37604 0.26297 " pathEditMode="relative" rAng="0" ptsTypes="AA">
                                      <p:cBhvr>
                                        <p:cTn id="7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802" y="13148"/>
                                    </p:animMotion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1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4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8" grpId="1"/>
      <p:bldP spid="25" grpId="0"/>
      <p:bldP spid="25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332236" y="-377371"/>
            <a:ext cx="12524236" cy="10558340"/>
          </a:xfrm>
          <a:prstGeom prst="rect">
            <a:avLst/>
          </a:prstGeom>
          <a:solidFill>
            <a:srgbClr val="FE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5637" y="2154027"/>
            <a:ext cx="4163993" cy="3122995"/>
          </a:xfrm>
          <a:prstGeom prst="rect">
            <a:avLst/>
          </a:prstGeom>
        </p:spPr>
      </p:pic>
      <p:grpSp>
        <p:nvGrpSpPr>
          <p:cNvPr id="22" name="Group 21"/>
          <p:cNvGrpSpPr/>
          <p:nvPr/>
        </p:nvGrpSpPr>
        <p:grpSpPr>
          <a:xfrm>
            <a:off x="-7620" y="-137160"/>
            <a:ext cx="12647970" cy="2456583"/>
            <a:chOff x="13897" y="-18691"/>
            <a:chExt cx="12647970" cy="2319423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897" y="0"/>
              <a:ext cx="2288157" cy="2288157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02054" y="-18690"/>
              <a:ext cx="2288157" cy="2288157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84675" y="-1"/>
              <a:ext cx="2288157" cy="2288157"/>
            </a:xfrm>
            <a:prstGeom prst="rect">
              <a:avLst/>
            </a:prstGeom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72832" y="-1918"/>
              <a:ext cx="2288157" cy="2288157"/>
            </a:xfrm>
            <a:prstGeom prst="rect">
              <a:avLst/>
            </a:prstGeom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22152" y="-18691"/>
              <a:ext cx="2288157" cy="2288157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73710" y="12575"/>
              <a:ext cx="2288157" cy="2288157"/>
            </a:xfrm>
            <a:prstGeom prst="rect">
              <a:avLst/>
            </a:prstGeom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FD493AB0-3808-4A93-82C4-FEB693CD58F0}"/>
              </a:ext>
            </a:extLst>
          </p:cNvPr>
          <p:cNvSpPr txBox="1"/>
          <p:nvPr/>
        </p:nvSpPr>
        <p:spPr>
          <a:xfrm>
            <a:off x="3008755" y="310032"/>
            <a:ext cx="6668218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000" b="1" dirty="0">
                <a:solidFill>
                  <a:srgbClr val="3A1C85"/>
                </a:solidFill>
              </a:rPr>
              <a:t>XSS </a:t>
            </a:r>
            <a:r>
              <a:rPr lang="en-US" sz="8000" b="1" dirty="0">
                <a:solidFill>
                  <a:srgbClr val="3A1C85"/>
                </a:solidFill>
              </a:rPr>
              <a:t>ATTACK</a:t>
            </a:r>
            <a:r>
              <a:rPr lang="en-US" sz="4000" b="1" dirty="0">
                <a:solidFill>
                  <a:srgbClr val="3A1C85"/>
                </a:solidFill>
              </a:rPr>
              <a:t> DEMO</a:t>
            </a:r>
            <a:endParaRPr lang="en-US" dirty="0">
              <a:solidFill>
                <a:srgbClr val="3A1C85"/>
              </a:solidFill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8893" y="2060868"/>
            <a:ext cx="3247082" cy="4480974"/>
          </a:xfrm>
          <a:prstGeom prst="rect">
            <a:avLst/>
          </a:prstGeom>
        </p:spPr>
      </p:pic>
      <p:sp>
        <p:nvSpPr>
          <p:cNvPr id="21" name="Rectangle 20"/>
          <p:cNvSpPr/>
          <p:nvPr/>
        </p:nvSpPr>
        <p:spPr>
          <a:xfrm>
            <a:off x="1482458" y="5211780"/>
            <a:ext cx="4099560" cy="1529184"/>
          </a:xfrm>
          <a:prstGeom prst="rect">
            <a:avLst/>
          </a:prstGeom>
          <a:solidFill>
            <a:srgbClr val="FE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6271" y="6270717"/>
            <a:ext cx="437219" cy="397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28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11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-3.33333E-6 L -0.25078 0.03403 " pathEditMode="relative" rAng="0" ptsTypes="AA">
                                      <p:cBhvr>
                                        <p:cTn id="15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39" y="1690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16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1" grpId="0" animBg="1"/>
    </p:bldLst>
  </p:timing>
</p:sld>
</file>

<file path=ppt/theme/theme1.xml><?xml version="1.0" encoding="utf-8"?>
<a:theme xmlns:a="http://schemas.openxmlformats.org/drawingml/2006/main" name="JuxtaposeVTI">
  <a:themeElements>
    <a:clrScheme name="AnalogousFromRegularSeedLeftStep">
      <a:dk1>
        <a:srgbClr val="000000"/>
      </a:dk1>
      <a:lt1>
        <a:srgbClr val="FFFFFF"/>
      </a:lt1>
      <a:dk2>
        <a:srgbClr val="1F2637"/>
      </a:dk2>
      <a:lt2>
        <a:srgbClr val="E3E8E2"/>
      </a:lt2>
      <a:accent1>
        <a:srgbClr val="BE3FD1"/>
      </a:accent1>
      <a:accent2>
        <a:srgbClr val="6F2DBF"/>
      </a:accent2>
      <a:accent3>
        <a:srgbClr val="443FD1"/>
      </a:accent3>
      <a:accent4>
        <a:srgbClr val="2D65BF"/>
      </a:accent4>
      <a:accent5>
        <a:srgbClr val="3EB1CF"/>
      </a:accent5>
      <a:accent6>
        <a:srgbClr val="2BB698"/>
      </a:accent6>
      <a:hlink>
        <a:srgbClr val="3E9331"/>
      </a:hlink>
      <a:folHlink>
        <a:srgbClr val="7F7F7F"/>
      </a:folHlink>
    </a:clrScheme>
    <a:fontScheme name="Custom 167">
      <a:majorFont>
        <a:latin typeface="Franklin Gothic Demi Cond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JuxtaposeVTI" id="{FBDCC3B4-6EA8-442A-B697-43C068E31FE3}" vid="{090F2E09-E4E2-4F71-A70E-279F5A0D9E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569</TotalTime>
  <Words>81</Words>
  <Application>Microsoft Office PowerPoint</Application>
  <PresentationFormat>Widescreen</PresentationFormat>
  <Paragraphs>12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Bahnschrift</vt:lpstr>
      <vt:lpstr>Franklin Gothic Demi Cond</vt:lpstr>
      <vt:lpstr>Franklin Gothic Medium</vt:lpstr>
      <vt:lpstr>Wingdings</vt:lpstr>
      <vt:lpstr>JuxtaposeVTI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Erik Horus</dc:creator>
  <cp:lastModifiedBy>Erik Horus</cp:lastModifiedBy>
  <cp:revision>187</cp:revision>
  <dcterms:created xsi:type="dcterms:W3CDTF">2020-11-13T09:08:40Z</dcterms:created>
  <dcterms:modified xsi:type="dcterms:W3CDTF">2020-11-15T16:31:03Z</dcterms:modified>
</cp:coreProperties>
</file>